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в литературе: путь становления личности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взросления раскрывает истоки характера, совести и первого выбора.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писатели обращаются к возрасту взросления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позволяют показать, как рождаются характер, память, нравственные ориентиры и стремление к самостоятельности.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открывает мир через доверие, чувства и первые впечатления. Именно здесь закладываются базовые представления о добре, близких людях и себе.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выбора, самоопределения и нравственной проверки. Герой ищет идеал, сравнивает себя с миром и учится отвечать за поступки.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Отрочество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сомнения, болезненная впечатлительность и столкновение мечты с реальностью. Герой начинает острее замечать противоречия взрослых и собственной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этапы литературного взросления
</a:t>
            </a:r>
            <a:endParaRPr lang="en-US" sz="28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возраст как таковой, а изменение внутренней позиции героя на пути к ответственности.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старше герой, тем меньше внешней опоры и тем выше значение личного выбора.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взросления героя в литературе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о детстве и юности в русской литературе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формируется чувство меры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семейная среда часто становится первым нравственным ориентиром. Тёплый дом учит доверию, а холодный или конфликтный — заставляет раньше времени взрослеть и искать опору внутри себя. Через отношения с родителями герой узнаёт цену любви, долга и памяти.
</a:t>
            </a:r>
            <a:endParaRPr lang="en-US" sz="93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близких как источник характера
</a:t>
            </a:r>
            <a:pPr algn="l" indent="0" marL="0">
              <a:lnSpc>
                <a:spcPct val="90000"/>
              </a:lnSpc>
              <a:buNone/>
            </a:pPr>
            <a:r>
              <a:rPr lang="en-US" sz="41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матери, отца, бабушки или няни нередко сопровождает героя всю жизнь. Такие воспоминания не только вызывают лирическое чувство, но и определяют его нравственную устойчивость, особенно когда внешние обстоятельства оказываются жёсткими.
</a:t>
            </a:r>
            <a:endParaRPr lang="en-US" sz="98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выбор жизненного пути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уклад в произведениях о взрослении показывает, сохранит ли герой внутреннюю цельность. Именно в доме он впервые сталкивается с обязанностями, границами и ожиданиями, которые позднее влияют на его решения вне семьи.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начало внутренней биографии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12" y="1728529"/>
            <a:ext cx="485400" cy="43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28529"/>
            <a:ext cx="485400" cy="43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основа повествования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превращает личный опыт автора в художественное исследование становления личности и придаёт детским эпизодам особую достоверность.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мир первых впечатлений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Подробности быта, голоса взрослых и привычные предметы помогают увидеть, как ребёнок воспринимает пространство семьи и безопасности.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наблюдательность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взгляд точно замечает свет, звуки и мелкие движения жизни, поэтому описание природы становится способом передать внутреннюю чуткость героя.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опыт не исчезает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проза подчёркивает: ранние переживания продолжают жить в сознании взрослого человека и влияют на его нравственный выбор.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автобиографическая проза показывает детство
</a:t>
            </a:r>
            <a:endParaRPr lang="en-US" sz="25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в русской литературе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показывает, что тема взросления раскрывается через внутренний рост, память и нравственные испытания.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взросление показано как духовный процесс, а не просто смена возраста.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классическая и автобиографическая проза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испытания как двигатель взросления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Потеря, бедность или унижение делают героя уязвимым, но именно в таких обстоятельствах проявляется его способность к состраданию и внутренней стойкости.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чувство вины или стыда становится важным рубежом: ребёнок или подросток начинает не только переживать, но и оценивать собственный поступок.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несправедливостью заставляет героя сравнивать идеалы с реальностью и искать нравственную опору не во внешних правилах, а в совести.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редко решает всё сразу, но оно запускает изменение личности и подводит героя к более ответственному взгляду на жизнь.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формирования личности героя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взросления в литературном сюжете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как открытие себя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любовь в литературе редко сводится к романтическому эпизоду. Она помогает герою впервые увидеть собственную уязвимость, мечтательность и потребность в душевной близости.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мечты к реальности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чувство часто связано с идеализацией и разочарованием. Через него юный герой учится различать мечту и жизнь, а также понимать ценность чужой внутренней свободы.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любовь и пробуждение внутреннего мира
</a:t>
            </a:r>
            <a:endParaRPr lang="en-US" sz="25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мир в литературе часто проверяет героя на выдержку: здесь важны дисциплина, оценка результатов, соперничество и умение принимать правила, даже когда они кажутся несправедливыми.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показано не только как путь к знаниям, но и как школа воли: оно приучает к труду, развивает ответственность и помогает преодолевать неуверенность в себе.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школьные сцены писатели нередко раскрывают социальное неравенство, влияние учителя и болезненное сравнение с другими, превращая обычные уроки в первый опыт самостоятельного мышления.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учение и становление характера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часто переплетаются: семейные впечатления влияют на память, а школа и дружба становятся фоном для первых нравственных решений.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память и нравственный выбор образуют смысловой центр темы; остальные мотивы уточняют путь героя к зрелости.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в литературе о детстве и юности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и зарубежной литературы о взрослении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поколений и самостоятельность молодого героя
</a:t>
            </a:r>
            <a:endParaRPr lang="en-US" sz="2317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поколений возникает там, где молодой герой по-своему понимает долг, свободу и успех, а старшие опираются на опыт, традицию и проверенные нормы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самостоятельности усиливается, когда герой сталкивается с запретами семьи, требованиями школы и ожиданиями общества, которые ограничивают его право на личный выбор.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спор оказывается важнее внешней ссоры: герой учится отличать собственное убеждение от минутного протеста и проверяет, готов ли он отвечать за решение.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сюжет показывает не бунт ради бунта, а сложный процесс взросления, в котором свобода постепенно соединяется с ответственностью и уважением к чужому опыту.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юности в лирике и прозе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юность звучит как состояние порыва и ожидания: мечта, тревога, вера в будущее и жажда свободы передаются через эмоционально насыщенную интонацию.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юность чаще раскрывается через поступки, ошибки и выбор пути; это короткое, но решающее время, когда особенно остро переживаются дружба, любовь и справедливость.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персонаж воспринимает мир непосредственно, поэтому его реакции помогают писателю показать скрытые семейные напряжения, которые взрослые нередко предпочитают не замечать.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точную деталь — жест, взгляд, интонацию, паузу — раскрываются страх, доверие, обида или любопытство, то есть чувства, лежащие глубже прямых объяснений.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перспектива делает образ ребенка не простым и наивным, а психологически сложным: за внешней открытостью в нем уже формируются нравственные оценки и вопросы о справедливости.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 детского образа
</a:t>
            </a:r>
            <a:endParaRPr lang="en-US" sz="25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влияние проявляется не сразу: события детства и юности часто переосмысливаются героем уже во взрослом возрасте.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среда определяют старт, но книги и личный выбор переводят воспитание в осознанное самоопределение.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формирование героя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литературным произведениям о взрослении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90000"/>
              </a:lnSpc>
              <a:buNone/>
            </a:pPr>
            <a:r>
              <a:rPr lang="en-US" sz="4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становятся самостоятельной темой: писатели обращаются к памяти, семейной хронике и психологическому анализу, чтобы показать истоки характера и нравственных установок.
</a:t>
            </a:r>
            <a:endParaRPr lang="en-US" sz="1139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оказывается трудное взросление, социальная нестабильность и ранняя встреча с жестокостью мира; тема ребенка приобретает острую общественную и философскую глубину.
</a:t>
            </a:r>
            <a:endParaRPr lang="en-US" sz="1188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90000"/>
              </a:lnSpc>
              <a:buNone/>
            </a:pPr>
            <a:r>
              <a:rPr lang="en-US" sz="4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войны, лишений и перемен усиливает интерес к формированию личности в испытаниях; детство и юность осмысляются как время, когда особенно ясно виден масштаб человеческой судьбы.
</a:t>
            </a:r>
            <a:endParaRPr lang="en-US" sz="1178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темы в русской литературе
</a:t>
            </a:r>
            <a:endParaRPr lang="en-US" sz="25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619224"/>
            <a:ext cx="4921004" cy="10638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художественные средства в изображении детства и юности
</a:t>
            </a:r>
            <a:endParaRPr lang="en-US" sz="2947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 помогают показать не только события, но и внутреннее движение сознания героя.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требует тонкой психологической формы: именно через приемы раскрываются сомнения, память и постепенное изменение взгляда на жизнь.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анализ художественных текстов о взрослении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34783"/>
            <a:ext cx="694376" cy="6172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3714" y="1965588"/>
            <a:ext cx="694515" cy="5556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889348"/>
            <a:ext cx="698568" cy="6985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097" y="1898588"/>
            <a:ext cx="689613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опора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узнает в семейных отношениях первые уроки доверия, ответственности и уважения. Дом в таких текстах становится пространством, где формируются привычки сердца и нравственные ориентиры.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учебы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показывает, как человек учится не только предметам, но и дисциплине, выдержке, умению сравнивать себя с другими без потери достоинства и веры в собственные силы.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выбор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взросления помогают понять, как рождаются сочувствие, стыд, первая любовь и готовность отвечать за поступки. Именно в этих переживаниях формируется зрелая личность.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будущем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 детстве и юности подсказывают, как сохранять внутреннюю устойчивость в мире перемен. Они учат смотреть на себя честно и выбирать путь осознанно.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детства и юности остается современной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детства и юности остается современной
</a:t>
            </a:r>
            <a:endParaRPr lang="en-US" sz="25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юность: начало духовной биографии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в литературе — это время, когда формируются память, совесть и ценности. Через ранний опыт человек учится любить, выбирать и нести ответственность за собственную жизнь.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2026-05-23T19:14:19Z</dcterms:created>
  <dcterms:modified xsi:type="dcterms:W3CDTF">2026-05-23T19:14:19Z</dcterms:modified>
</cp:coreProperties>
</file>