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задачи и этапы их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данных и шаги решения: от постановки задачи до проверки результата.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информационные задачи появляются в обычной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 постоянно нужно получать, упорядочивать, сравнивать или преобразовывать сведения: маршрут, покупки по параметрам, анализ расписаний. Корректность решения держится на ясном вопросе, исходных данных, ограничениях и критерии ответа. В 10 классе это связывается с алгоритмизацией и моделированием данных.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информационной задачей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задача опирается на исходные сведения, а результатом становится новое знание: вывод, классификация, обоснованное решение или определённая характеристика объекта.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— большой объём данных, неполнота или неоднородность информации, необходимость выделять главное и умение работать с несколькими способами представления.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выявить закономерность в таблице, выбрать оптимальный вариант по критериям, найти неизвестную величину по условию и логическим связям.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721000"/>
            <a:ext cx="4894200" cy="32604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информационных задач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задачи задаёт, какую обработку данных выбрать: найти сведения, структурировать их, преобразовать формат или сравнить варианты по критериям.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выделение типа задачи помогает правильно выбрать инструменты и операции обработки, уменьшая риск «формально верного, но неверного по смыслу» результата.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данных к результату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 обработка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выстраивается цепочка: данные → отбор → обработка. Исходные сведения включают факты, числа, условия и ограничения. Отбор помогает отделить существенное от лишнего, чтобы модель опиралась на правильный набор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и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данные преобразуют в удобную форму и отражают главные связи моделью. Модель связывает условия и ожидаемый результат; типичные ошибки возникают при игнорировании части условий, неверной интерпретации данных и неподходящем представлении информации.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информационной задачи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шаги повторяются и уточняются, если данные неполны или результат не соответствует условию.
</a:t>
            </a:r>
            <a:endParaRPr lang="en-US" sz="15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1. Постановка задачи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формулируют цель, вопрос и ограничения. Выделяют известные данные, неизвестные величины и критерий правильного ответа, чтобы решение не превращалось в хаотичный набор действий.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формулировка помогает не смешивать главное с второстепенным и заранее понять, что именно нужно получить: число, таблицу, вывод или выбранный вариант.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учебных задач особенно важны корректные термины и однозначность вопроса: иначе можно решить «похожую» задачу и получить ответ не тому условию.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данные проверяются на полноту, достоверность и актуальность. Важно найти связи между объектами, числовые значения и возможные противоречия в условиях.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2. Анализ исходной информации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позволяет понять, какие данные используются напрямую, а какие нужны только для уточнения ситуации. Это снижает риск неверной интерпретации данных на следующих шагах.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критичны единицы измерения, формат записи и логическая согласованность условий. Лишние сведения тоже могут запутать, поэтому их отдельно учитывают или отбрасывают.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распределение этапов решения (оценка учебной практики)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этапы уходит время при решении задачи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подготовка и контроль занимают значимую долю времени: чтобы ответ был верным по смыслу, важно согласовать модель с условием.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значительная часть усилий уходит на понимание условий, построение модели и проверку. Для сложных задач доля анализа и контроля обычно растёт.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0799" y="3512438"/>
            <a:ext cx="266625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3. Выбор модели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удобна, когда нужно сравнивать значения по нескольким параметрам. Она помогает упорядочить данные и быстро увидеть различия, например при подборе вариантов по критериям.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выбирают, когда важна зависимость величин. Он наглядно показывает изменение показателей и позволяет контролировать корректность интерпретации числовых данных.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или граф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 граф помогают описать отношения между объектами: связи, маршруты, структуру процесса. Такие модели особенно полезны, когда требуется учитывать связи, а не только значения.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или алгоритм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 алгоритм применяются, когда задана вычислительная или последовательностная логика. Они превращают условия в понятные шаги обработки для получения результата.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связи и структура объекта
</a:t>
            </a:r>
            <a:pPr algn="l" indent="0" marL="0">
              <a:lnSpc>
                <a:spcPct val="90000"/>
              </a:lnSpc>
              <a:buNone/>
            </a:pPr>
            <a:r>
              <a:rPr lang="en-US" sz="1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важны связи между частями, на сцену выходит схема. Она показывает, какие элементы «соединены» и как устроена внутренняя структура: ветвления, зависимости, уровни. Схема особенно полезна, если логика решений сложнее, чем просто набор чисел, и нужно увидеть каркас ситуации.
</a:t>
            </a:r>
            <a:endParaRPr lang="en-US" sz="1257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зависимость величин
</a:t>
            </a:r>
            <a:pPr algn="l" indent="0" marL="0">
              <a:lnSpc>
                <a:spcPct val="90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раскрывает то, что скрывается за отдельными значениями: как меняется одна величина при изменении другой. Например, рост времени в пути или стоимости в зависимости от расстояния становится наглядным. Благодаря этому легче проверить гипотезу и выбрать модель, а не действовать наугад.
</a:t>
            </a:r>
            <a:endParaRPr lang="en-US" sz="119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порядок и сравнение значений
</a:t>
            </a:r>
            <a:pPr algn="l" indent="0" marL="0">
              <a:lnSpc>
                <a:spcPct val="90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ситуация превращается в таблицу: слева — варианты, в столбцах — расстояние, время, цена или другие параметры. Таблица упорядочивает данные и делает сравнение почти «в один взгляд». Она же помогает заметить несостыковки: пропуски, лишние строки и разные форматы записи чисел.
</a:t>
            </a:r>
            <a:endParaRPr lang="en-US" sz="1275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Текст: последовательность 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маршрут или расписание, описанное словами: где начинается путь, какие остановки есть и в каком порядке действуют правила. Текст фиксирует причинно‑следственные связи и помогает не потерять условия. Но когда нужно быстро сравнить варианты, текст обычно становится слишком длинным и менее удобным.
</a:t>
            </a:r>
            <a:endParaRPr lang="en-US" sz="1139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одной ситуации: как по‑разному «видеть» данные
</a:t>
            </a:r>
            <a:endParaRPr lang="en-US" sz="21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выбирается способ обработки данных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схемы: от цели (сравнить, изучить зависимость, показать последовательность, разобраться в связях) к подходящей форме данных и операциям.
</a:t>
            </a:r>
            <a:endParaRPr lang="en-US" sz="15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233063"/>
            <a:ext cx="4788300" cy="26265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с информацией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подбираются по цели обработки: от поиска нужных сведений до приведения данных к удобному виду и последующего хранения. Даже при разных инструментах важно сохранять смысл информации.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меняют форму представления (упорядочивают, объединяют, преобразуют, сохраняют), но должны оставлять смысловую ценность данных и соответствовать условию задачи.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4. Получение и оформление результата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результата определяется не только вычислениями, но и интерпретацией: что именно означает число или вывод и как он соотносится с исходными данными. Нередко ошибка — в понимании результата, а не в формуле.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напрямую отвечать на вопрос задачи и быть сформулирован так, чтобы его можно было проверить. Важно избегать «лишних» утверждений и помнить, что формальный вид результата тоже имеет значение.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 включаются единицы измерения, обозначения и пояснения к допущениям, если они требуются условиями. Отдельно фиксируют ограничения, например область допустимых значений или тип данных.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итог может представлять собой число, таблицу, схему, вывод или выбранный вариант решения. Главное — согласовать выбранный формат с моделью и критериями, заданными в условии.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опорного курса (качественная обобщённая диаграмма)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информационных задач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усиливают друг друга: неверное понимание условия приводит к неправильному отбору данных и затем — к модели, которая уже не может дать корректный ответ.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проблем концентрируется в начале (условие, единицы, полнота) и в завершении (проверка). Значит, контроль нужно встроить в процесс, а не выполнять «после всего».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решения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контроля: соответствие условию, точность вычислений и корректная интерпретация.
</a:t>
            </a:r>
            <a:endParaRPr lang="en-US" sz="15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94478"/>
            <a:ext cx="335400" cy="26832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и учебных базах данные находят через ключевые слова и фильтры. Важно проверять первоисточники, версии и совпадение формулировок, чтобы выводы опирались на надежные данные.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сопоставление источников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помогают отобрать нужные записи по условиям, а очистка устраняет дубликаты и пустые поля. Такой этап снижает риск ошибочных вычислений и «подмены» смысла данными.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очистка данных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ускоряют обработку больших массивов: позволяют считать показатели, сортировать и строить диаграммы. Благодаря этому проще анализировать результаты и оформлять выводы в структурированном виде.
</a:t>
            </a:r>
            <a:endParaRPr lang="en-US" sz="1082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таблицы и отчёты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ускоряет подготовку сводок, но его результаты нужно проверять по данным и условиям задачи. Критическая оценка снижает вероятность неточностей и помогает сохранять достоверность решения.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ИИ‑сервисов с критическим взглядом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задачи в цифровой среде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оцениваете маршруты по расстоянию, времени в пути, стоимости и удобству пересадок. Удобно задать приоритеты, например «время до 45 минут» и «минимальная цена при этом ограничении».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варианты сравниваются в таблице или на карте: удобно отметить, где пересадки слишком неудобны или время не укладывается в требования. Итогом становится решение, соответствующее выбранному набору критериев и их приоритетам.
</a:t>
            </a:r>
            <a:endParaRPr lang="en-US" sz="1125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пример: выбор маршрута по нескольким критериям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оценка (качественные ориентиры)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представления информации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отражают, насколько форма помогает в конкретной задаче: для чисел удобнее таблица, для зависимостей — график, для структуры — схема. 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простой: выбор представления — это часть решения. Он влияет на точность анализа и скорость работы, поэтому форма должна соответствовать цели обработки данных.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решение информационной задачи как последовательный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задача решается по цепочке: постановка, анализ, моделирование, обработка, проверка и интерпретация. Успех обеспечивают точные исходные данные, адекватная модель и контроль результата.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2026-05-14T12:26:52Z</dcterms:created>
  <dcterms:modified xsi:type="dcterms:W3CDTF">2026-05-14T12:26:52Z</dcterms:modified>
</cp:coreProperties>
</file>