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объектов вокруг нас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предметы каждый день и узнаём их по признакам: цвету, форме, размеру и другим.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признак объекта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объекта — это его особенность, по которой можно отличить один предмет от другого. У мяча — круглая форма, у книги — прямоугольная, у карандаша — длина и цвет. Признаки бывают внешними, по материалу, по назначению и по состоянию. Без них легко перепутать предмет.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признаки объектов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показывает, какой предмет больше или меньше. Большой квадрат и маленький кубик заметно различаются по величине. Такой признак используют, чтобы сравнивать предметы в паре и группе.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— это узор или изображение на поверхности. Полосатый шар отличается от однотонного именно рисунком. Когда есть узоры, их удобно замечать глазами и затем сравнивать.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— признак, который бросается в глаза первым. Красный круг сразу отличается от синего, а жёлтая полоска — от зелёной. Поэтому цвет удобно использовать при быстрых сравнениях.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помогает различать предметы даже без прикосновения. Красный круг и большой квадрат легко отличить взглядом, потому что их очертания разные. Форма часто становится главной подсказкой.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предмета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бывает круглой, квадратной, прямоугольной, треугольной, овальной и другой. Форма помогает быстро отличить мяч от кубика, тарелку от книги, яблоко от коробки. Часто именно по форме предмет узнают сразу.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бывает форма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удобно показать предметы с разной формой: так сравнение получается простым и наглядным. У одного предмета форма может быть главной подсказкой. Поэтому её важно смотреть в первую очередь, а не угадывать.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форма так заметна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предмета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отвечает на вопросы: большой или маленький, длинный или короткий, высокий или низкий. Даже один и тот же предмет может встречаться в разных размерах. Например, большой мяч и маленький мячик.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размер решает, удобно ли пользоваться предметом. Большая рукоятка подходит одним, а маленькая — другим. Поэтому размер не только помогает отличать, но и влияет на выбор. “Большое” не всегда значит лучше.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размера легко сравнивать предметы в паре: кто больше, кто меньше. То же самое работает и в группе, когда нужно разложить похожие вещи по величине. Это делает сравнение точнее.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признак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бывает красным, зелёным или жёлтым, и цвет помогает узнать его без труда. Мы часто ориентируемся на цвет сразу, как только видим предмет. Хотя иногда оттенок может обманывать, поэтому лучше проверять и другие признаки.
</a:t>
            </a:r>
            <a:endParaRPr lang="en-US" sz="104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и подсказка по цвету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показывает пример набора цветов, которые легко различить: он известен как семь цветов. Когда цветов много, важно уметь различать их по оттенкам и “названиям”. Цвет остаётся быстрым признаком, но лучше не полагаться только на него.
</a:t>
            </a:r>
            <a:endParaRPr lang="en-US" sz="987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Радуга: набор цветов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карандашей цвет часто помогает понять, чей это предмет. Например, у кого-то карандаши одного цвета, а у другого — другого. Так цвет превращается в удобную “подсказку-ярлык” в классе. Но один цвет не всегда даёт точный ответ.
</a:t>
            </a:r>
            <a:endParaRPr lang="en-US" sz="107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Чей карандаш? Подскажет цвет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797" y="3217325"/>
            <a:ext cx="3285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7285" y="3217325"/>
            <a:ext cx="301125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Материал, из которого сделан предмет
</a:t>
            </a:r>
            <a:endParaRPr lang="en-US" sz="31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1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 предметы прозрачны или полупрозрачны, и это хорошо заметно. Стеклянный стакан выглядит иначе, чем стакан из пластмассы или дерева. Иногда материал определяют по бликам и прозрачности. Если не видно — можно рассмотреть внимательнее.
</a:t>
            </a:r>
            <a:endParaRPr lang="en-US" sz="1161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6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бывает гладкой и тонкой, ткань — мягкой и гибкой, пластмасса — лёгкой и иногда более “ровной” на вид. Бумажная тетрадь и тканевый предмет отличаются сразу по внешности. Но у некоторых вещей материал нужно проверить, потрогав или изучив.
</a:t>
            </a:r>
            <a:endParaRPr lang="en-US" sz="1146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ткань и пластмасса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предметы узнают по фактуре и “тёплому” виду. Например, деревянный карандаш отличается от карандаша из пластика не только внешне, но и на ощупь. Материал влияет и на впечатление от предмета.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вещи обычно кажутся более прочными и могут быть тяжелее, чем предметы из бумаги. Стакан из стекла и металлическая деталь тоже отличаются материалом и ощущениями. Иногда материал видно сразу.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и прочность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предмета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отвечает на вопрос: для чего нужен предмет. Ложка нужна для еды, мяч — для игры, рюкзак — для переноски вещей, линейка — для измерения. По назначению предметы легко объединять в группы.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назначение помогает правильно объединять объекты. Если предметы используют одинаково, их удобно относить к одной группе. Так описание и поиск становятся быстрее. Чем яснее назначение, тем меньше ошибок.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предмета может быть одно главное назначение или несколько похожих способов использования. Например, рюкзак помогает переносить вещи, а иногда — и спортивную форму. Главное: назначение связывает предмет с его “делом”.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предмета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может быть сухим или целым. Например, салфетка сухая, а лёд твёрдый. В таком состоянии признаки легко заметить, не дожидаясь изменений.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 и цело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состояние связано с тем, что мы не видим часть признака. Например, пар невидим, но он говорит о том, что вещество находится в другом состоянии. Поэтому наблюдаем внимательно.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и невидимые изменения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может быстро переходить в другое: вода становится льдом, а мокрая салфетка — сухой. Меняется то, “как сейчас”, но сам объект остаётся тем же. Это важно понимать.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температура и влажность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 изменяющиеся признаки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признаки почти не меняются. Например, форма игрушечного кубика остаётся такой же, как и при покупке. Назначение тетради тоже остаётся понятным: её используют для письма и записей.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признаки могут меняться в разные моменты. Температура воды бывает разной, влажность салфетки тоже меняется, а цвет предмета может выглядеть иначе на ярком свету. Эти изменения зависят от условий вокруг.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предмета есть то, что остаётся с ним надолго, и то, что меняется довольно быстро. Если замечать и постоянные, и изменяющиеся признаки, проще понять, почему один и тот же объект выглядит по-разному.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становится легче не путаться. Один предмет может выглядеть иначе, если он, например, стал тёплым или влажным. Но это не означает, что предмет поменялся. Меняется именно состояние, а не “кто он”.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и разные предметы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двух предметов могут совпадать только некоторые признаки. Например, два карандаша бывают одинаковой формы, но различаются цветом и длиной — так легко понять, какой именно нужен.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предметы, мы замечаем, что у них есть общего и чем они отличаются. Сравнение помогает не путать вещи и точнее описывать их словами, как настоящие исследователи.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чашки могут быть одинаковыми по назначению, но отличаться рисунком и размером. Благодаря этому можно выбрать чашку «побольше» или «поменьше» для нужного напитка.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одному признаку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сравнивать все мячики по размеру, различия сразу бросаются в глаза. Тогда проще выбрать нужный мяч и сравнить варианты без лишних догадок.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одному цвету можно быстро отделить предметы друг от друга, например по оттенку у карандашей. Но иногда одного цвета недостаточно, чтобы узнать точно.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сравнивают листья по форме, понятно, какие они похожие и какие разные. Так легче выделить главные отличия и не запутаться в мелочах.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поиска признаков предмета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выполняются последовательно: сначала визуальные признаки, затем проверка, и только после — сравнение с другими объектами.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живых и неживых объектов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живых объектов есть признаки жизни: они растут, дышат, питаются и двигаются. Например, цветок со временем увеличивается и меняется, даже если его не трогать.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неживых объектов таких признаков нет. Камень рядом с цветком может оставаться таким же: не растёт и не питается. Поэтому по наблюдениям легко отличить живую и неживую природу.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признаки объектов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помогают описывать предметы, находить нужную вещь и аккуратно сортировать их по группам. Когда мы говорим «какой он», нам легче действовать и меньше путаться.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признакам легко отличить кошку от собаки, чашку от стакана, карандаш от ручки. Мы не полагаемся на случайность: смотрим на форму, размер, назначение и другие детали.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это важно для работы с информацией. Объекты нужно уметь узнавать, сравнивать и объединять в группы, чтобы правильно организовать данные и задачи.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признаки, тем понятнее описание для другого человека. Точное описание — как чёткая подсказка: по ней предмет находят быстрее и увереннее.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складывают по цвету и размеру, книги — по названию, карандаши — по длине. Так порядок появляется сам собой: вещи занимают «свои места».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классе: сортировка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окружающего мира признаки используют для наблюдений и простых опытов. Дети учатся замечать изменения и различия, как настоящие наблюдатели.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уроках: наблюдения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рюкзаке тоже помогает порядок. Когда вещи лежат по своим местам, быстрее находишь нужное и меньше времени тратишь на поиски.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рюкзаке: удобство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определении признаков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смотрят только на один признак и делают неверный вывод. Например, два предмета одинакового цвета могут иметь разную форму и разное назначение — и это обманывает взгляд.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замечать несколько признаков сразу и сравнивать их спокойно. Тогда мы получаем более точное представление о предмете и выбираем правильно.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игрушки могут отличаться размером, материалом или состоянием. Из-за одной «заметки» легко перепутать предмет, особенно если он похож на другой.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описания признаков
</a:t>
            </a:r>
            <a:endParaRPr lang="en-US" sz="31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«Гладкий» и «шершавый» позволяют описать поверхность, а «мягкий» и «твёрдый» — то, как предмет ведёт себя при прикосновении. Это полезно даже без картинки.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Ощущения на ощупь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«Тяжёлый» и «лёгкий» подсказывают, какой предмет легче удерживать. Эти слова дополняют описание и помогают понять, удобен ли он для работы или игры.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и свойства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«круглый» и «овальный» помогают назвать очертания. По форме проще отличать похожие предметы и быстрее объяснять, что именно вы видите.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«высокий» и «низкий», а также описания длины и размера делают сравнение точнее. Так легче выбрать нужный предмет и не перепутать величины.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размеры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описать предмет по признакам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описание включает 4 части: что это за предмет, какого он цвета, какой формы и размера. Затем добавляют, из чего он сделан, и для чего нужен. Так вы ничего важного не забываете.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полному набору признаков предмет узнаётся намного легче, чем по одному признаку. Если взять сразу несколько деталей, описание становится понятным даже тому, кто ещё не видел вещь.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признаках объектов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помогают узнавать, сравнивать и описывать объекты. Чем больше признаков замечено, тем точнее описание. Один предмет узнаётся по набору особенностей, а не по одному совпадению — это основа для наблюдения и группировки.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2026-05-13T15:10:38Z</dcterms:created>
  <dcterms:modified xsi:type="dcterms:W3CDTF">2026-05-13T15:10:38Z</dcterms:modified>
</cp:coreProperties>
</file>