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Э.-М. Ремарк и роман о войне без героизации
</a:t>
            </a:r>
            <a:endParaRPr lang="en-US" sz="3055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Ремарка показывает войну без прикрас, через страх, дружбу и утраты.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роман стал важным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Западном фронте без перемен» вырос из опыта Первой мировой войны и судьбы молодых людей, которых школа внезапно привела в окопы. Книга быстро стала известной и позже была запрещена в нацистской Германии.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 его военный опыт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1898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Эрих Мария Ремарк родился в Германии и принадлежал к поколению, чья молодость пришлась на годы больших потрясений.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1916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был мобилизован в немецкую армию и вскоре получил ранение, увидев войну не по книгам, а в реальности.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фронтовой опыт помог писателю точно передать усталость солдат, страх обстрелов и постоянное чувство опасности.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Окопный мир глазами Пауля Боймера
</a:t>
            </a:r>
            <a:endParaRPr lang="en-US" sz="3629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на фронте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Пауль Боймер рассказывает о жизни солдата без украшений: грязь, голод, ожидание атаки и короткие минуты тишины. Всё это становится обычным фоном его дней.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войны вокруг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него — окопы, колючая проволока и серое небо. На этом фоне особенно заметны очень молодые, но уже измотанные лица солдат.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«потерянное поколение»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романа слишком рано оказываются на войне и лишаются обычной юности, когда человек учится жить спокойно, без страха и потерь.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быстро становятся взрослыми внешне, но внутренне остаются людьми, у которых отняли нормальное будущее, мечты и уверенность в завтрашнем дне.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Ремарк показывает таких молодых солдат как поколение, которое не успело войти в мирную жизнь и уже несёт на себе тяжёлый опыт войны.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школьника к фронтовой жизни
</a:t>
            </a:r>
            <a:endParaRPr lang="en-US" sz="261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юноша из школы постепенно оказывается в мире войны.
</a:t>
            </a:r>
            <a:endParaRPr lang="en-US" sz="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886" y="2242435"/>
            <a:ext cx="651038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3723" y="1479290"/>
            <a:ext cx="690900" cy="552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дружба как главная опора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паёк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делятся едой, потому что на фронте даже кусок хлеба становится знаком заботы. Такой жест помогает почувствовать, что рядом есть свои.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об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Товарищи следят друг за другом и вовремя подсказывают, где можно укрыться. Это часто спасает жизнь быстрее, чем любые команды.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 беде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ранен или напуган, друзья не оставляют его одного. Их помощь делает фронтовую жизнь хоть немного переносимой.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плеча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заменяет громкие слова о славе. Она сохраняет человечность там, где каждый день напоминает о боли и смерти.
</a:t>
            </a:r>
            <a:endParaRPr lang="en-US" sz="10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дом как символы мирной жизни
</a:t>
            </a:r>
            <a:endParaRPr lang="en-US" sz="3295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паёк в романе важен не только сам по себе. Он напоминает о домашнем тепле, о привычной жизни за пределами войны и о простых радостях.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Посылки и знакомые продукты вызывают воспоминания о семье, кухне и спокойствии. На фоне фронта даже хлеб или картошка звучат как знак утраченного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школы и войны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юношам говорят о долге, славе и патриотизме. Эти слова звучат уверенно, но остаются абстрактными и далекими от настоящей фронтовой жизни.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передовой они видят разрушенные дома, раненых людей и смерть товарищей. Реальность оказывается намного жёстче и страшнее любых учебных речей.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фронтовой опыт, тем заметнее несовпадение между красивыми обещаниями и тем, что происходит на самом деле. Это вызывает разочарование.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контраст делает антивоенную мысль романа особенно убедительной: война разрушает не только города, но и доверие к громким словам.
</a:t>
            </a:r>
            <a:endParaRPr lang="en-US" sz="11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романа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переплетаются между собой, но все они раскрываются через фронтовой опыт Пауля Боймера и его товарищей.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связана с войной как источником всех остальных потерь: она отнимает молодость, дом, надежду и спокойствие.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Э.-М. Ремарк, «На Западном фронте без перемен» (1929), анализ основных тем произведения
</a:t>
            </a:r>
            <a:endParaRPr lang="en-US" sz="6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Пауля Боймера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Пауль Боймер — не герой-победитель, а внимательный свидетель войны. Он замечает грязь окопов, усталость товарищей и то, как быстро привычная жизнь уступает месту страху и ожиданию смерти.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мысли часто возвращаются к бессмысленности боёв. Пауль не верит красивым словам о славе: он видит, что за ними стоят ранения, потери и поломанные судьбы совсем молодых людей.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его взгляд читатель понимает главную идею романа: война отнимает у человека не только здоровье и друзей, но и юность, мечты, чувство устойчивого будущего.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романе
</a:t>
            </a:r>
            <a:endParaRPr lang="en-US" sz="347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героев помогает увидеть, как по-разному война действует на людей и какую роль каждый образ играет в раскрытии главной темы.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герои показывают разные стороны фронтовой жизни: поддержку, страх, выживание и утраты. Вместе они усиливают антивоенный смысл произведения.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Э.-М. Ремарк, «На Западном фронте без перемен» (фрагменты романа)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4562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Кеммерих и хрупкость человеческой жизни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530325" y="436012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Кеммерих получает тяжёлое ранение на фронте, и его сразу переводят в тыловой лазарет. Для товарищей это первый тревожный знак, что война ломает жизнь почти мгновенно.
</a:t>
            </a:r>
            <a:endParaRPr lang="en-US" sz="981" dirty="0"/>
          </a:p>
        </p:txBody>
      </p:sp>
      <p:sp>
        <p:nvSpPr>
          <p:cNvPr id="10" name="Text 3"/>
          <p:cNvSpPr txBox="1"/>
          <p:nvPr/>
        </p:nvSpPr>
        <p:spPr>
          <a:xfrm>
            <a:off x="4966600" y="1534538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и операция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ампутации ноги он страдает от боли и слабости. Даже медицинская помощь не возвращает ему прежнее состояние и не снимает тревоги окружающих.
</a:t>
            </a:r>
            <a:endParaRPr lang="en-US" sz="981" dirty="0"/>
          </a:p>
        </p:txBody>
      </p:sp>
      <p:sp>
        <p:nvSpPr>
          <p:cNvPr id="11" name="Text 4"/>
          <p:cNvSpPr txBox="1"/>
          <p:nvPr/>
        </p:nvSpPr>
        <p:spPr>
          <a:xfrm>
            <a:off x="4393125" y="2642563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ещё надеются, что молодой солдат выживет и сможет восстановиться. Но эта надежда держится совсем недолго и выглядит очень хрупкой.
</a:t>
            </a:r>
            <a:endParaRPr lang="en-US" sz="981" dirty="0"/>
          </a:p>
        </p:txBody>
      </p:sp>
      <p:sp>
        <p:nvSpPr>
          <p:cNvPr id="12" name="Text 5"/>
          <p:cNvSpPr txBox="1"/>
          <p:nvPr/>
        </p:nvSpPr>
        <p:spPr>
          <a:xfrm>
            <a:off x="3800250" y="3750588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Угасание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Кеммерих быстро слабеет и умирает, хотя недавно был таким же молодым, как остальные. Его судьба подчёркивает случайность фронтовой смерти.
</a:t>
            </a:r>
            <a:endParaRPr lang="en-US" sz="9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помнится по запаху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вспоминают дом, перед ними встают не парадные картины, а самые простые детали: тёплая комната, знакомый стол, голос матери. Эти воспоминания особенно заметны на фоне холодного окопа и помогают увидеть, какой далёкой стала мирная жизнь.
</a:t>
            </a:r>
            <a:endParaRPr lang="en-US" sz="1140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двор до войны
</a:t>
            </a:r>
            <a:pPr algn="ctr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солдат ещё живы уроки, перемены и обычные разговоры с одноклассниками. Тогда впереди казались экзамены, прогулки и планы на будущее, а не обстрелы и потери. Именно поэтому школьные воспоминания звучат так тревожно и печально.
</a:t>
            </a:r>
            <a:endParaRPr lang="en-US" sz="1142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из спокойного времени
</a:t>
            </a:r>
            <a:pPr algn="ctr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городок, окно в доме, семейная комната или старая фотография напоминают героям, что они совсем недавно были подростками. Такие образы возвращают ощущение нормальной жизни и показывают, сколько было отнято войной.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воспоминания героев
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состояния героев
</a:t>
            </a:r>
            <a:endParaRPr lang="en-US" sz="335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что чувства героев меняются редко и ненадолго: война почти не оставляет места спокойствию или радости.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страх и усталость, а редкое облегчение лишь подчеркивает постоянное давление фронта.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Э.-М. Ремарк, «На Западном фронте без перемен» (фрагменты романа)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Антивоенный смысл фрагментов романа
</a:t>
            </a:r>
            <a:endParaRPr lang="en-US" sz="3329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Ремарк показывает не красивый подвиг, а тяжёлую будничную работу выживания. В его сценах война выглядит грязной, страшной и лишённой романтики, потому что каждый день приносит новые потери.
</a:t>
            </a:r>
            <a:endParaRPr lang="en-US" sz="1140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избегает громких слов и назидания. Спокойный, точный тон делает происходящее ещё убедительнее: читатель сам видит, насколько страшными бывают обычные фронтовые дни.
</a:t>
            </a:r>
            <a:endParaRPr lang="en-US" sz="114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сильно звучит мысль о цене победы. Даже если солдат остаётся жив, он часто возвращается с болью, страхом и ощущением, что прежняя жизнь уже не вернётся.
</a:t>
            </a:r>
            <a:endParaRPr lang="en-US" sz="1168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рождается главный вывод: война не делает людей лучше и сильнее, а калечит их тела, память и чувства. Именно поэтому роман воспринимается как честное предупреждение.
</a:t>
            </a:r>
            <a:endParaRPr lang="en-US" sz="11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антивоенная мысль
</a:t>
            </a:r>
            <a:endParaRPr lang="en-US" sz="269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наблюдений в романе показывает, как меняется взгляд героев на войну.
</a:t>
            </a:r>
            <a:endParaRPr lang="en-US" sz="9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00" y="1622875"/>
            <a:ext cx="34680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00" y="3134175"/>
            <a:ext cx="346800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3389" y="2363080"/>
            <a:ext cx="363000" cy="29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1489" y="4022121"/>
            <a:ext cx="346800" cy="34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4889" y="3135276"/>
            <a:ext cx="346800" cy="34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детали
</a:t>
            </a:r>
            <a:endParaRPr lang="en-US" sz="3600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24662" y="1625077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Ремарк пишет просто и точно, без лишних украшений. Благодаря этому сцены звучат убедительно и легко воспринимаются, даже когда речь идёт о тяжёлых событиях.
</a:t>
            </a:r>
            <a:endParaRPr lang="en-US" sz="849" dirty="0"/>
          </a:p>
        </p:txBody>
      </p:sp>
      <p:sp>
        <p:nvSpPr>
          <p:cNvPr id="11" name="Text 3"/>
          <p:cNvSpPr txBox="1"/>
          <p:nvPr/>
        </p:nvSpPr>
        <p:spPr>
          <a:xfrm>
            <a:off x="724662" y="3136377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и грязь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холод, сырая форма и грязные окопы делают войну телесно ощутимой. Эти детали показывают, что фронт — это тяжёлое и неприглядное место.
</a:t>
            </a:r>
            <a:endParaRPr lang="en-US" sz="849" dirty="0"/>
          </a:p>
        </p:txBody>
      </p:sp>
      <p:sp>
        <p:nvSpPr>
          <p:cNvPr id="12" name="Text 4"/>
          <p:cNvSpPr txBox="1"/>
          <p:nvPr/>
        </p:nvSpPr>
        <p:spPr>
          <a:xfrm>
            <a:off x="3568051" y="2337082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солдат передают их характер, усталость и тревогу. Через простую речь читатель лучше понимает, как они держатся друг за друга в опасных условиях.
</a:t>
            </a:r>
            <a:endParaRPr lang="en-US" sz="849" dirty="0"/>
          </a:p>
        </p:txBody>
      </p:sp>
      <p:sp>
        <p:nvSpPr>
          <p:cNvPr id="13" name="Text 5"/>
          <p:cNvSpPr txBox="1"/>
          <p:nvPr/>
        </p:nvSpPr>
        <p:spPr>
          <a:xfrm>
            <a:off x="3568051" y="4024323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и молчание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боль и короткие паузы после боя говорят не меньше слов. Они показывают, как быстро человек привыкает к ужасу, хотя внутри остаётся сломленным.
</a:t>
            </a:r>
            <a:endParaRPr lang="en-US" sz="849" dirty="0"/>
          </a:p>
        </p:txBody>
      </p:sp>
      <p:sp>
        <p:nvSpPr>
          <p:cNvPr id="14" name="Text 6"/>
          <p:cNvSpPr txBox="1"/>
          <p:nvPr/>
        </p:nvSpPr>
        <p:spPr>
          <a:xfrm>
            <a:off x="6411450" y="3137478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боя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Обстрел, взрывы и внезапная тишина после них создают ощущение постоянной угрозы. Звуковая картина помогает почувствовать фронт почти как реальность.
</a:t>
            </a:r>
            <a:endParaRPr lang="en-US" sz="8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важен сегодня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учит видеть войну не по лозунгам, а по человеческим судьбам. Это особенно важно для современных читателей, потому что помогает понимать цену мира и спокойной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потерянного поколения остаётся близкой и сегодня: молодым людям тоже приходится рано делать трудный выбор, искать друзей и учиться отвечать за свои поступки в сложных условиях.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не устаревает, потому что честно говорит о страхе, потере и надежде. Именно поэтому её читают в школе и обсуждают как одно из главных антивоенных произведений.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романа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Ремарк показывает войну как путь через страх, потери и взросление без иллюзий. Его роман напоминает: человеческая жизнь хрупка, а мир и дружба — особенно ценны.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2026-05-22T21:39:04Z</dcterms:created>
  <dcterms:modified xsi:type="dcterms:W3CDTF">2026-05-22T21:39:04Z</dcterms:modified>
</cp:coreProperties>
</file>