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image" Target="../media/image-6-17.png"/><Relationship Id="rId18" Type="http://schemas.openxmlformats.org/officeDocument/2006/relationships/image" Target="../media/image-6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image" Target="../media/image-17-15.png"/><Relationship Id="rId16" Type="http://schemas.openxmlformats.org/officeDocument/2006/relationships/image" Target="../media/image-17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геометрической фигуры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формы, границы и свойства фигур вокруг нас.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геометрия объясняет формы вокруг нас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помогает понимать размеры, границы и взаимное расположение фигур. Её идеи возникли ещё в Древнем Египте и Греции, а сегодня нужны для дальнейшего изучения треугольников, окружности, площадей и тел в 9 классе.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геометрической фигурой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982825" y="1266143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фигура рассматривается как набор точек на плоскости или в пространстве, связанных общими свойствами. Такой подход позволяет точно описывать форму, границу и расположение объекта.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982825" y="1039425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точек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2825" y="4333949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могут быть симметричными или несимметричными. Такие признаки важны для распознавания, потому что две фигуры могут выглядеть похоже, но различаться по числу сторон, углов и измеряемых характеристик.
</a:t>
            </a:r>
            <a:endParaRPr lang="en-US" sz="998" dirty="0"/>
          </a:p>
        </p:txBody>
      </p:sp>
      <p:sp>
        <p:nvSpPr>
          <p:cNvPr id="13" name="Text 5"/>
          <p:cNvSpPr txBox="1"/>
          <p:nvPr/>
        </p:nvSpPr>
        <p:spPr>
          <a:xfrm>
            <a:off x="1982825" y="4107236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и различия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982825" y="3566995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фигуры состоят из одного контура, а другие образованы несколькими частями. Это помогает сравнивать фигуры, разбирать сложные изображения и строить модели поэтапно.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982825" y="3340282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 составные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82825" y="2800041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фигуры находятся в одной плоскости, другие занимают место в пространстве. Плоские формы описываются длинами и углами, а объёмные дополнительно имеют высоту и объём.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982825" y="2573329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и объёмные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1982825" y="2033087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фигуры может быть внешняя граница и внутренняя область. Именно по этим признакам различают, например, линию, многоугольник, окружность и фигуры с площадью или объёмом.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1982825" y="1806375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и область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51183"/>
            <a:ext cx="8426700" cy="23206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прямая, отрезок, луч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0125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показывает место на чертеже, но не имеет длины, ширины и площади. Её используют как исходный ориентир при построении любых более сложных геометрических фигур.
</a:t>
            </a:r>
            <a:endParaRPr lang="en-US" sz="922" dirty="0"/>
          </a:p>
        </p:txBody>
      </p:sp>
      <p:sp>
        <p:nvSpPr>
          <p:cNvPr id="12" name="Text 3"/>
          <p:cNvSpPr txBox="1"/>
          <p:nvPr/>
        </p:nvSpPr>
        <p:spPr>
          <a:xfrm>
            <a:off x="4801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901025" y="1423384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начинается в одной точке, но не заканчивается. Его удобно использовать для изображения направления, углов и других построений, где важен только один заданный исходный пункт.
</a:t>
            </a:r>
            <a:endParaRPr lang="en-US" sz="923" dirty="0"/>
          </a:p>
        </p:txBody>
      </p:sp>
      <p:sp>
        <p:nvSpPr>
          <p:cNvPr id="14" name="Text 5"/>
          <p:cNvSpPr txBox="1"/>
          <p:nvPr/>
        </p:nvSpPr>
        <p:spPr>
          <a:xfrm>
            <a:off x="69010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659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ограничен двумя концами, поэтому его можно измерить. Именно с отрезков строят стороны треугольников, многоугольников и многие элементы чертежей.
</a:t>
            </a:r>
            <a:endParaRPr lang="en-US" sz="970" dirty="0"/>
          </a:p>
        </p:txBody>
      </p:sp>
      <p:sp>
        <p:nvSpPr>
          <p:cNvPr id="16" name="Text 7"/>
          <p:cNvSpPr txBox="1"/>
          <p:nvPr/>
        </p:nvSpPr>
        <p:spPr>
          <a:xfrm>
            <a:off x="47659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6230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не имеет начала и конца и продолжается бесконечно в обе стороны. Она помогает описывать направление, строить углы и задавать основу для геометрических построений.
</a:t>
            </a:r>
            <a:endParaRPr lang="en-US" sz="922" dirty="0"/>
          </a:p>
        </p:txBody>
      </p:sp>
      <p:sp>
        <p:nvSpPr>
          <p:cNvPr id="18" name="Text 9"/>
          <p:cNvSpPr txBox="1"/>
          <p:nvPr/>
        </p:nvSpPr>
        <p:spPr>
          <a:xfrm>
            <a:off x="26230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точки к фигуре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базовых элементов к плоским и объёмным формам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950" y="1564045"/>
            <a:ext cx="244650" cy="27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2300" y="3316638"/>
            <a:ext cx="279600" cy="2485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63325" y="1564045"/>
            <a:ext cx="279600" cy="2796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35650" y="1564045"/>
            <a:ext cx="244650" cy="2796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87150" y="3301105"/>
            <a:ext cx="279600" cy="2796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и объёмные геометрические фигуры
</a:t>
            </a:r>
            <a:endParaRPr lang="en-US" sz="3000" dirty="0"/>
          </a:p>
        </p:txBody>
      </p:sp>
      <p:sp>
        <p:nvSpPr>
          <p:cNvPr id="2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22" name="Text 2"/>
          <p:cNvSpPr txBox="1"/>
          <p:nvPr/>
        </p:nvSpPr>
        <p:spPr>
          <a:xfrm>
            <a:off x="4486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фигуры лежат в одной плоскости и имеют длину, ширину и площадь. К ним относятся треугольник, квадрат, прямоугольник, круг и другие многоугольники.
</a:t>
            </a:r>
            <a:endParaRPr lang="en-US" sz="1200" dirty="0"/>
          </a:p>
        </p:txBody>
      </p:sp>
      <p:sp>
        <p:nvSpPr>
          <p:cNvPr id="23" name="Text 3"/>
          <p:cNvSpPr txBox="1"/>
          <p:nvPr/>
        </p:nvSpPr>
        <p:spPr>
          <a:xfrm>
            <a:off x="9362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фигуры
</a:t>
            </a:r>
            <a:endParaRPr lang="en-US" sz="1200" dirty="0"/>
          </a:p>
        </p:txBody>
      </p:sp>
      <p:sp>
        <p:nvSpPr>
          <p:cNvPr id="24" name="Text 4"/>
          <p:cNvSpPr txBox="1"/>
          <p:nvPr/>
        </p:nvSpPr>
        <p:spPr>
          <a:xfrm>
            <a:off x="187245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объёмных тел рассматривают грани, рёбра и вершины. Именно по ним удобно узнавать куб, призму, пирамиду или параллелепипед на рисунке и в модели.
</a:t>
            </a:r>
            <a:endParaRPr lang="en-US" sz="1200" dirty="0"/>
          </a:p>
        </p:txBody>
      </p:sp>
      <p:sp>
        <p:nvSpPr>
          <p:cNvPr id="25" name="Text 5"/>
          <p:cNvSpPr txBox="1"/>
          <p:nvPr/>
        </p:nvSpPr>
        <p:spPr>
          <a:xfrm>
            <a:off x="236002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тел
</a:t>
            </a:r>
            <a:endParaRPr lang="en-US" sz="1200" dirty="0"/>
          </a:p>
        </p:txBody>
      </p:sp>
      <p:sp>
        <p:nvSpPr>
          <p:cNvPr id="26" name="Text 6"/>
          <p:cNvSpPr txBox="1"/>
          <p:nvPr/>
        </p:nvSpPr>
        <p:spPr>
          <a:xfrm>
            <a:off x="330347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Объёмные фигуры занимают место в пространстве и обладают объёмом. Среди них — куб, призма, пирамида, цилиндр, шар и прямоугольный параллелепипед.
</a:t>
            </a:r>
            <a:endParaRPr lang="en-US" sz="1200" dirty="0"/>
          </a:p>
        </p:txBody>
      </p:sp>
      <p:sp>
        <p:nvSpPr>
          <p:cNvPr id="27" name="Text 7"/>
          <p:cNvSpPr txBox="1"/>
          <p:nvPr/>
        </p:nvSpPr>
        <p:spPr>
          <a:xfrm>
            <a:off x="379105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Объёмные тела
</a:t>
            </a:r>
            <a:endParaRPr lang="en-US" sz="1200" dirty="0"/>
          </a:p>
        </p:txBody>
      </p:sp>
      <p:sp>
        <p:nvSpPr>
          <p:cNvPr id="28" name="Text 8"/>
          <p:cNvSpPr txBox="1"/>
          <p:nvPr/>
        </p:nvSpPr>
        <p:spPr>
          <a:xfrm>
            <a:off x="61583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плоских фигур выделяют стороны, вершины, углы и, для круга, радиус. Эти признаки позволяют точно описывать форму и сравнивать разные фигуры между собой.
</a:t>
            </a:r>
            <a:endParaRPr lang="en-US" sz="1200" dirty="0"/>
          </a:p>
        </p:txBody>
      </p:sp>
      <p:sp>
        <p:nvSpPr>
          <p:cNvPr id="29" name="Text 9"/>
          <p:cNvSpPr txBox="1"/>
          <p:nvPr/>
        </p:nvSpPr>
        <p:spPr>
          <a:xfrm>
            <a:off x="66459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плоских фигур
</a:t>
            </a:r>
            <a:endParaRPr lang="en-US" sz="1200" dirty="0"/>
          </a:p>
        </p:txBody>
      </p:sp>
      <p:sp>
        <p:nvSpPr>
          <p:cNvPr id="30" name="Text 10"/>
          <p:cNvSpPr txBox="1"/>
          <p:nvPr/>
        </p:nvSpPr>
        <p:spPr>
          <a:xfrm>
            <a:off x="472730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состоит в числе измерений. Плоская фигура описывается на листе, а объёмное тело требует учёта высоты и занимает место в пространстве.
</a:t>
            </a:r>
            <a:endParaRPr lang="en-US" sz="1200" dirty="0"/>
          </a:p>
        </p:txBody>
      </p:sp>
      <p:sp>
        <p:nvSpPr>
          <p:cNvPr id="31" name="Text 11"/>
          <p:cNvSpPr txBox="1"/>
          <p:nvPr/>
        </p:nvSpPr>
        <p:spPr>
          <a:xfrm>
            <a:off x="521487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отличать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фигур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фигуры отличаются по числу элементов и основным признакам.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сторон, углов, граней и рёбер помогает быстро отличать фигуры и не путать плоские формы с объёмными.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 круг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840425" y="12943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 — это линия, все точки которой находятся на одинаковом расстоянии от центра. Она задаёт точную границу и часто используется при построении чертежей и схем.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40425" y="10676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окружность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40425" y="41620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окружности и площадь круга помогают решать практические задачи: измерять детали, рассчитывать материалы, сравнивать размеры предметов и работать с круглыми формами.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40425" y="39353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840425" y="22502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 — это часть плоскости, ограниченная окружностью. В него входит сама линия и вся внутренняя область, поэтому круг имеет площадь, а окружность — нет.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840425" y="20235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круг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840425" y="32061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соединяет центр с любой точкой окружности. Диаметр проходит через центр и состоит из двух радиусов, поэтому всегда вдвое длиннее радиуса.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840425" y="29794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и диаметр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фигуры в окружающих предметах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быта, техники и школьной геометрии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предметов не случайны: они связаны с удобством, устойчивостью и экономией материала.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универсальны прямоугольные и круглые формы, а треугольник и объёмные тела чаще выбирают для специальных задач.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геометрических фигур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сторон помогает узнать, насколько фигура велика и как она построена. По этому признаку сравнивают одинаковые фигуры, проверяют равенство сторон и находят периметр.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Размеры сторон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углов показывает, как стороны расположены друг относительно друга. Именно по углам распознают треугольники, прямоугольники и другие фигуры с характерной формой.
</a:t>
            </a:r>
            <a:endParaRPr lang="en-US" sz="1276" dirty="0"/>
          </a:p>
        </p:txBody>
      </p:sp>
      <p:sp>
        <p:nvSpPr>
          <p:cNvPr id="15" name="Text 5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Углы и направления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4951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и перпендикулярные линии встречаются в квадратах, прямоугольниках и чертежах. Эти свойства помогают строить точные модели и проверять правильность рисунка.
</a:t>
            </a:r>
            <a:endParaRPr lang="en-US" sz="962" dirty="0"/>
          </a:p>
        </p:txBody>
      </p:sp>
      <p:sp>
        <p:nvSpPr>
          <p:cNvPr id="17" name="Text 7"/>
          <p:cNvSpPr txBox="1"/>
          <p:nvPr/>
        </p:nvSpPr>
        <p:spPr>
          <a:xfrm>
            <a:off x="535613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Параллельность и перпендикулярность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62049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Периметр, площадь и объём описывают, сколько фигура занимает на плоскости или в пространстве. Эти величины нужны в задачах на измерение, планировку и расчёт материалов.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6245413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Периметр, площадь, объём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33500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делает фигуру уравновешенной, а равные фигуры полностью совмещаются при наложении. Это удобно для распознавания, сравнения и проверки построений.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3390512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Симметрия и совпадение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квадрата выражается через одну сторону: это помогает быстро сравнивать фигуры и рассчитывать длину ограждения, рамки или бордюра.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квадрата участвуют в его периметре одинаково.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9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вокруг нас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зданиях симметрия помогает создавать ощущение порядка и устойчивости. Окна, колонны и фасады часто располагают зеркально, чтобы постройка выглядела гармонично. Такой приём не только украшает дом, но и облегчает проектирование.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 архитектуре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технике симметрия нужна не только для красоты. Она помогает равномерно распределять нагрузку, упрощает изготовление деталей и делает объект удобным в использовании. Поэтому её можно увидеть в машинах, приборах и механизмах.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 технике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делает фигуру визуально спокойной и понятной. Если мысленно провести ось, обе половины будут совпадать, как у бабочки, листа или снежинки. Именно поэтому симметричные формы легко узнаются и хорошо запоминаются.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Уравновешенные формы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треугольников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классификации описывают один и тот же треугольник с разных сторон: по длинам сторон и по величинам углов.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треугольников два независимых признака, поэтому один вид может одновременно относиться к двум группам.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924940"/>
            <a:ext cx="8426700" cy="20490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многоугольник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2275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 всегда образует замкнутую линию. Его граница состоит только из отрезков, поэтому фигура имеет чёткий внешний контур и внутреннюю область.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52275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Замкнутый контур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872031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 правильного многоугольника, тем меньше заметны углы. Его контур становится всё более плавным и постепенно приближается к окружности.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72031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окружностью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2592194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многоугольника выделяют стороны, вершины и углы. Именно по этим признакам его удобно сравнивать, измерять и отличать от других плоских фигур.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2592194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732113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многоугольникам относят треугольники, четырёхугольники, пятиугольники, шестиугольники и более сложные формы. Название обычно указывает на число сторон фигуры.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732113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383401"/>
            <a:ext cx="4843800" cy="1317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объёмных тел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определения школьной геометрии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из каких частей состоят самые известные объёмные фигуры.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тел есть пространственные признаки, но набор элементов и форма граней отличаются, поэтому фигуры легко распознаются по строению.
</a:t>
            </a:r>
            <a:endParaRPr lang="en-US" sz="13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фигуру по признакам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построена по базовым определениям геометрии: сначала проверяют границу, затем форму и, при необходимости, принадлежность к объёмным телам.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950" y="1848813"/>
            <a:ext cx="244650" cy="27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469" y="1848813"/>
            <a:ext cx="279600" cy="279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4463" y="1848813"/>
            <a:ext cx="279600" cy="279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88956" y="3406763"/>
            <a:ext cx="279600" cy="2796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41950" y="3406763"/>
            <a:ext cx="279600" cy="2796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 повседневной жизни
</a:t>
            </a:r>
            <a:endParaRPr lang="en-US" sz="3000" dirty="0"/>
          </a:p>
        </p:txBody>
      </p:sp>
      <p:sp>
        <p:nvSpPr>
          <p:cNvPr id="20" name="Text 2"/>
          <p:cNvSpPr txBox="1"/>
          <p:nvPr/>
        </p:nvSpPr>
        <p:spPr>
          <a:xfrm>
            <a:off x="448625" y="2375199"/>
            <a:ext cx="26286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тетради, экраны и двери часто имеют прямоугольную форму. Она удобна для хранения, аккуратной укладки и точного измерения размеров предмета.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936200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Прямоугольные формы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3301625" y="2375224"/>
            <a:ext cx="26286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Колёса, часы, монеты и тарелки напоминают круг. Такая форма помогает предметам вращаться ровно, а также делает их удобными для движения и использования.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3789194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 и окружности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6154625" y="2375224"/>
            <a:ext cx="26286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часто выбирают для знаков, крыш и опорных конструкций. Он помогает распределять нагрузку и делает конструкцию более устойчивой.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6642188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Треугольные опоры
</a:t>
            </a:r>
            <a:endParaRPr lang="en-US" sz="1200" dirty="0"/>
          </a:p>
        </p:txBody>
      </p:sp>
      <p:sp>
        <p:nvSpPr>
          <p:cNvPr id="26" name="Text 8"/>
          <p:cNvSpPr txBox="1"/>
          <p:nvPr/>
        </p:nvSpPr>
        <p:spPr>
          <a:xfrm>
            <a:off x="1829100" y="3933174"/>
            <a:ext cx="26286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Кубы и параллелепипеды подходят для коробок, контейнеров и упаковки. Их легко складывать, ставить друг на друга и рационально использовать пространство.
</a:t>
            </a:r>
            <a:endParaRPr lang="en-US" sz="1196" dirty="0"/>
          </a:p>
        </p:txBody>
      </p:sp>
      <p:sp>
        <p:nvSpPr>
          <p:cNvPr id="27" name="Text 9"/>
          <p:cNvSpPr txBox="1"/>
          <p:nvPr/>
        </p:nvSpPr>
        <p:spPr>
          <a:xfrm>
            <a:off x="2316681" y="337466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Коробки и упаковка
</a:t>
            </a:r>
            <a:endParaRPr lang="en-US" sz="1200" dirty="0"/>
          </a:p>
        </p:txBody>
      </p:sp>
      <p:sp>
        <p:nvSpPr>
          <p:cNvPr id="28" name="Text 10"/>
          <p:cNvSpPr txBox="1"/>
          <p:nvPr/>
        </p:nvSpPr>
        <p:spPr>
          <a:xfrm>
            <a:off x="4682100" y="3933174"/>
            <a:ext cx="26286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Архитекторы, дизайнеры и инженеры подбирают форму в зависимости от задачи. От неё зависят прочность, вместимость, удобство и расход материалов.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5169675" y="337466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 проектировании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формы выбирают по-разному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свойствам фигур из школьного курса геометрии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фигуры помогают решать разные инженерные задачи: одни удобны для движения, другие — для устойчивости, хранения или измерений.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подбирается не случайно: её свойства связаны с назначением объекта и тем, какую нагрузку он должен выдерживать.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чаще всего ошибаются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 — это часть плоскости, а окружность — только линия, которая его ограничивает. Путаница между ними мешает правильно понимать задачи на длину и площадь.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 окружность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измеряет длину границы фигуры, а площадь показывает, сколько места она занимает на плоскости. Это разные величины, и считать их одинаково нельзя.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 площадь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4951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плоских фигур говорят о сторонах, а у объёмных тел — о рёбрах. Если не различать эти понятия, легко ошибиться при описании модели или тела.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35613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и ребро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62049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определять фигуру только по одному внешнему признаку. Важно учитывать число сторон, вид углов, наличие центра, граней, рёбер и вершин.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6245413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 недостаточен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33500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всякая фигура лежит на плоскости. Объёмные тела занимают пространство, поэтому их описывают ещё гранями, вершинами и объёмом.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3390512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Плоское и объёмное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начинается с формы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фигура помогает описывать форму, границы и свойства объектов вокруг нас. Умение узнавать фигуры, сравнивать их и находить общие признаки делает геометрию понятной и полезной.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2026-06-03T09:54:30Z</dcterms:created>
  <dcterms:modified xsi:type="dcterms:W3CDTF">2026-06-03T09:54:30Z</dcterms:modified>
</cp:coreProperties>
</file>