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язык: первый взгляд на язык, слова и страны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открывает карту Европы, приветствия и новые буквы.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немецкий язык в 4 классе?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помогает детям знакомиться с соседними странами и быстро запоминать полезные слова. На первых уроках легко учить приветствия, счёт, цвета и фразы о себе — всё, что сразу можно использовать в речи.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говорят по-немецки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немецкий — государственный язык и самый распространённый в повседневной жизни. Им пользуются десятки миллионов людей, поэтому это один из самых заметных языков Европы.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Швейцарии немецкий существует рядом с французским, итальянским и ретороманским языками. Поэтому одна и та же страна может звучать по-разному в разных регионах.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Австрии немецкий тоже является главным языком страны. Он звучит в школах, на улицах, в новостях и в обычных разговорах, поэтому его легко услышать в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по-немецки: Hallo!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первые слова на уроке — Hallo, Guten Morgen и Guten Tag. Они помогают начать разговор вежливо и просто: утром здороваются одним образом, днём — другим.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прощания используют слово Tschüss. Оно короткое, дружелюбное и быстро запоминается. Такие слова удобно разыгрывать в парах и показывать на карточках с картинками.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письме есть четыре особые буквы: ä, ö, ü и ß. Они меняют звучание и значение слов, поэтому их важно замечать с самого начала.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буквы помогают различать слова и правильно их читать.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алфавит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простые слова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читаются по кусочкам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немецкие слова удобно делить на части, и тогда они становятся понятнее. Hausaufgabe, Schultasche и Geburtstag звучат длинно, но состоят из знакомых маленьких частей. Это помогает детям не пугаться длинных слов.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 слово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картинка и подпись, слово запоминается быстрее. Под рисунком дома, школы или мяча можно написать das Haus, die Schule, der Ball. Так язык сразу связывается с вещью, которую ребёнок видит.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произношение помогает слышать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многие слова произносятся ясно и без лишних звуков. Это удобно на первых уроках: дети слышат, как слово звучит, и легче повторяют его вслух, особенно в играх и коротких упражнениях.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6313" y="1587392"/>
            <a:ext cx="528600" cy="469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1689" y="1558025"/>
            <a:ext cx="528600" cy="52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до десяти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326313" y="2247225"/>
            <a:ext cx="30273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eins, zwei, drei и дальше до zehn нужны, чтобы считать предметы, называть возраст и играть в простые задания на уроке.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30824" y="1543100"/>
            <a:ext cx="24231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для игры и счёта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1689" y="2247225"/>
            <a:ext cx="30273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числа звучат очень длинно, например sieben. Но в рифмовках и считалках они запоминаются быстро и даже кажутся смешными.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326200" y="1543100"/>
            <a:ext cx="24231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запомнить в считалке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для первых описаний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rot, blau, grün и gelb помогают описывать карандаши, тетради и одежду. Цвет становится первым простым признаком, который ребёнок может назвать по-немецки.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Чёрный, белый и коричневый тоже входят в базовый набор. Вместе с яркими цветами они делают первые описания разнообразнее и понятнее.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удобно соединять с картинками и реальными вещами. Учитель показывает предмет, а ученик отвечает, какого он цвета, не задумываясь слишком долго.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на немецком языке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 пенале и рюкзаке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первых уроках дети знакомятся со словами das Heft, der Stift, das Buch и der Rucksack. Эти названия сразу понятны, потому что предметы лежат рядом на парте и их можно показать рукой.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можно потрогать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особенно полезна, потому что её легко увидеть и использовать каждый день. Ребёнок берёт книгу, открывает тетрадь и сразу вспоминает новое слово без долгих объяснений.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как маленький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есть die Tafel и der Schreibtisch, а это значит, что вокруг уже много знакомых предметов для урока. Если подписать их по-немецки, комната превращается в живую учебную картинку.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о себе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heiße... помогает назвать своё имя и сразу начать знакомство. Это первый шаг к короткому разговору, где ребёнок говорит о себе уверенно и просто.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Ich bin acht Jahre alt показывает возраст. Его легко использовать в классе, когда нужно представиться, ответить на вопрос учителя или познакомиться с одноклассником.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mag... помогает сказать, что нравится: играть, читать, рисовать или заниматься спортом. Это делает ответ живым и немного личным.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Ich komme aus... позволяют назвать город или страну, откуда ты приехал. Так появляется маленький рассказ о себе и о своём доме.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первый мини-диалог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реплик для парной работы на уроке немецкого языка
</a:t>
            </a:r>
            <a:endParaRPr lang="en-US" sz="16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слов: похожие слова в русском и немецком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немецкие слова узнаются почти сразу: Hotel, Auto, Musik, Sport, Kamera. Они помогают детям понять, что в иностранном языке уже есть знакомые «островки» смысла и читать слова становится спокойнее.
</a:t>
            </a:r>
            <a:endParaRPr lang="en-US" sz="1384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слова, которые похожи не полностью: звучат знакомо, но пишутся иначе. Такие сравнения развивают внимательность и показывают, что немецкий язык не страшный, а вполне понятный при первом знакомстве.
</a:t>
            </a:r>
            <a:endParaRPr lang="en-US" sz="13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игра помогает запомнить слова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класс повторяет слова хором и показывает действия: komm, lauf, spring, sitz. Ритм помогает запоминать почти как в считалке.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Движение и повторение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видят слово вместе с рисунком. Так легко запомнить команды, игрушки и движения без длинных объяснений.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Карточки и картинки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слова нужны уже в короткой игре. Ученики говорят, слушают друг друга и быстро используют новую лексику без скуки.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Игра в парах и мини-командах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642325"/>
            <a:ext cx="45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950" y="1565182"/>
            <a:ext cx="450000" cy="5142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0650" y="1642325"/>
            <a:ext cx="45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страны, где звучит немецкий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большая из трёх стран. Немецкий здесь слышен чаще всего, но для школьника главное — узнаваемые слова и простые приветствия.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Швейцарии немецкий живёт рядом с французским, итальянским и ретороманским. Поэтому одна и та же фраза может звучать по-разному, но смысл остаётся ясным.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расположена южнее Германии. Здесь немецкий тоже является главным языком, поэтому базовые фразы остаются понятными и быстро запоминаются.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 и столицы трёх стран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Германии столица Берлин, у Австрии — Вена, у Швейцарии — Берн. Эти три названия удобно учить вместе, как маленькую европейскую тройку. Они часто встречаются на картах и в заданиях.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Столицы, которые полезно запомнить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Германии чёрно-красно-золотой, у Австрии он красно-бело-красный, а у Швейцарии красный с белым крестом. Такие яркие символы помогают быстро связать страну, столицу и изображение.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флагов, которые легко узнать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угощения, которые часто вспоминают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у многих ассоциируется с брецелями и сосисками. Эти слова легко запомнить, потому что они сразу вызывают понятные и весёлые картинки.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часто напоминает о штруделе и венском шницеле. Такие названия звучат красиво и помогают детям почувствовать, что язык связан с жизнью и кухней.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 известна шоколадом и сыром. Эти слова нравятся школьникам особенно сильно, потому что они почти всегда вызывают улыбку и аппетит.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красивые места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443943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Германии, Австрии и Швейцарии любят рождественские ярмарки. Там много огней, музыки и украшенных улиц, поэтому язык словно оживает в праздничной атмосфере.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1443943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ярмарки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24831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Швейцарии называют Альпы, озёра, Люцерн и Цюрих. Такие примеры делают урок похожим на маленькое путешествие по карте Европы.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24831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Швейцарские пейзажи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938426" y="3607319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Австрии часто вспоминают Вену и дворец Шёнбрунн. Эти места показывают, что язык связан не только со словами, но и с историей и красотой города.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2938426" y="306773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Австрийская Вена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на уроке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выучить самые нужные слова: Hallo, Tschüss, danke, bitte, а также числа от 1 до 10. Они помогают начать разговор и не растеряться на уроке.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повторить цвета, школьные предметы и фразы Ich heiße... и Ich bin... Jahre alt. К ним удобно добавить Берлин, Вену и Берн — и уже есть хороший старт.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немецкий язык полезен школьнику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тренирует память: нужно помнить новые слова, порядок реплик и звучание букв. Это похоже на аккуратную зарядку для головы, только без спортивной формы.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рассказать о себе коротко и уверенно. Когда ученик может назвать имя, возраст и любимое занятие, иностранный язык уже кажется дружелюбным.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делает понятнее надписи, объявления и простые фразы в путешествии. Даже несколько слов позволяют поздороваться, спросить и ответить без смущения.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 внимательнее слушать звуки и сравнивать слова. Ребёнок замечает, чем похоже и чем отличается новое слово, а это очень помогает в учёбе.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 удалось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открывает три страны, а вместе с ними — приветствия, буквы, числа и простые фразы о себе. Для четвёртого класса это добрый и интересный старт.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2026-05-25T04:32:46Z</dcterms:created>
  <dcterms:modified xsi:type="dcterms:W3CDTF">2026-05-25T04:32:46Z</dcterms:modified>
</cp:coreProperties>
</file>