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 линейных уравнений методом подстановки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обе неизвестные через одно простое уравнение.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уравнений: что это значит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связывает два уравнения с одними и теми же неизвестными. Нужно найти такую пару чисел, которая подходит каждому уравнению сразу. На плоскости это одна общая точка двух прямых.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подстановки удобен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есть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переменная уже выражена через другую, подстановка становится почти готовым решением. Нужно лишь заменить неизвестную найденным выражением и получить уравнение с одной переменной.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равен 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переменной стоит 1 или −1, её легко выделить из уравнения без громоздких преобразований. Тогда запись получается короткой, а вероятность ошибки заметно снижается.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там, где не нужно сразу преобразовывать оба уравнения. Он экономит время и помогает сосредоточиться на точности записи, а не на сложных 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метода на простом примере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исходные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x+y=8 уже известно, что x=3. Это значит, что одно значение можно сразу подставить вместо неизвестной, не решая второе уравнение отдельно.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получаем 3+y=8. Теперь в уравнении осталась только одна неизвестная, поэтому его можно решить обычным способом, как отдельное линейное уравнение.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3+y=8 получаем y=5. Значит, решение системы записывается парой чисел (3; 5), которая удовлетворяет обоим условиям одновременно.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идею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работает как замена неизвестного уже известным числом или выражением. Именно поэтому система превращается в более простую задачу с одним неизвестным.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 методом подстановки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через подстановку.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переменную для выражения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коэффициент 1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работать, если перед переменной стоит 1 или −1. Тогда её можно выразить без дробей и длинных преобразований, например сразу получить короткую запись.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простое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ту переменную, которую легче всего выделить из уравнения. Чем короче выражение, тем проще дальнейшие вычисления и тем меньше риск ошибиться в знаках.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Думайте о 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выражение помогает сохранить порядок действий и не запутаться на следующих шагах. В подстановке важна не скорость, а понятная и правильная запись каждого действия.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метода и частые ошибки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действие и типичная ошибка на каждом этапе.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связаны со знаками и скобками; проверка помогает их обнаружить.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шагов решения систем методом подстановки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выражения во второе уравнение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Избегаем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скобок легко потерять часть выражения или неверно распределить знак. Именно поэтому аккуратная подстановка важнее, чем быстрое переписывание уравнения.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длинное или перед ним стоит минус, обязательно пишут скобки. Они сохраняют порядок действий и не дают изменить смысл записи при вычислениях.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вместо выбранной переменной подставляют во второе уравнение системы. Так из двух уравнений получается одно, в котором остаётся только одна неизвестная.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с одной переменной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обычно получается обычное линейное уравнение. Сначала его упрощают: раскрывают скобки, приводят подобные слагаемые и оставляют выражение в удобном виде.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неизвестное оставляют в одной части уравнения, а числа переносят в другую. При переносе особенно важно не перепутать знаки, чтобы не изменить результат.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остается деление на коэффициент при переменной. Например, из x+10=14 получаем x=4. Этот шаг напоминает обычные упражнения по линейным уравнениям.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второй переменной и проверка ответа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найденное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переменная уже найдена, её подставляют в выражение для второй. Так быстро получают второе значение, не решая систему заново.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оба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Найденную пару чисел обязательно подставляют в оба исходных уравнения. Если равенства верны, значит ответ подходит всей системе и решение выполнено правильно.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Убеждаемся в 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в решении есть дроби, отрицательные числа или длинные выражения. Она помогает заметить случайную ошибку и подтвердить правильный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аккуратно переносить слагаемые и сохранять порядок действий при подстановке.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этапы со знаками и скобками; именно они чаще всего искажают весь дальнейший ход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типичным учебным ошибкам при решении систем методом подстановки,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отрицательными числами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уравнении заменяем y выражением −2x+1 и получаем 3x+(−2x+1)=10. Скобки помогают не потерять знак перед выражением и сохранить правильный порядок действий.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остаётся x+1=10. Решаем уравнение как обычное линейное: переносим число 1 вправо и получаем x=9, не меняя общий алгоритм.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y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x=9 в первое уравнение y=−2x+1. Получаем y=−2·9+1=−17. Отрицательное число в ответе здесь совершенно нормально и не означает ошибку.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(9; −17) должна подходить обоим уравнениям системы. Проверка показывает, что подстановка выполнена верно, а отрицательные числа были записаны аккуратно и без потери знаков.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как обязательный этап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пару чисел, которая должна удовлетворять обоим уравнениям системы. Без этого результата проверять нечего, поэтому решение всегда заканчивается именно получением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Подставляем в 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найденные значения x и y по очереди подставляют в оба исходных уравнения. Если вычисления выполнены верно, каждое уравнение должно дать правильное равенство.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равенство не выполняется, ответ нужно пересмотреть. Проверка особенно важна при дробях, отрицательных числах и длинных выражениях, где легко ошибиться.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графическим способом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87371" y="3640725"/>
            <a:ext cx="40605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 — это точка, где прямые пересекаются. Её координаты удовлетворяют сразу обоим уравнениям, поэтому метод подстановки помогает найти эту точку без построения графика.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640725"/>
            <a:ext cx="40605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для каждого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 двумя переменными можно изобразить как прямую на координатной плоскости. Поэтому система состоит из двух прямых, которые нужно рассматривать вместе.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метода подстановки и метода сложения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приводят к решению системы, но выбираются по-разному в зависимости от записи уравнений.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удобнее при коротком выражении переменной, а сложение — когда можно быстро уничтожить одну неизвестную. Выбор зависит от вида 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 школьным правилам решения систем линейных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5625" y="3927480"/>
            <a:ext cx="188253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такие 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покупки система помогает связать цену, количество и общую стоимость. Так можно найти цену одного предмета или понять, сколько купили каждого товара.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уравнения описывают скорость, время и расстояние. Метод подстановки удобен, когда одну величину легко выразить через другую из условия задачи.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возраст одна величина зависит от другой через несколько лет. Система позволяет составить два условия и найти возраст каждого человека одновременно.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встречаются и в простых школьных примерах с числами. Они учат переводить текст задачи в уравнения и работать с точными связями между величинами.
</a:t>
            </a:r>
            <a:endParaRPr lang="en-US" sz="8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 бесконечно многими решениями или без решений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получается верное равенство, например 0=0, оба уравнения описывают одну и ту же зависимость. Тогда подходят все пары чисел, удовлетворяющие этой зависимости.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Решений нет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выходит неверное равенство, например 0=5, система противоречива. Это значит, что одно и то же значение не может одновременно удовлетворять обоим уравнениям.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один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показывают, что система линейных уравнений не обязана иметь единственное решение. Перед окончательным ответом важно понять, какой именно результат получился после преобразований.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71" y="1692150"/>
            <a:ext cx="3564609" cy="310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решение в краткой записи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y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первого уравнения выражаем y=2x−1 и подставляем это выражение во второе: x+(2x−1)=11. Так система сводится к одному уравнению с одной переменной.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Приводим подобные слагаемые: 3x−1=11, затем 3x=12. Делим обе части на 3 и получаем x=4. Этот шаг использует обычные правила решения линейных уравнений.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подставляем x=4 в выражение y=2x−1. Получаем y=7. Важно не перепутать порядок действий и аккуратно записать оба значения до ответа.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оформляют парой чисел: (4; 7). Такой вид записи показывает, что найдено именно совместное решение двух уравнений, а не отдельное значение одной переменной.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 решении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часто забывают скобки или неверно переносят слагаемое через знак равенства. Из-за этого меняется смысл выражения, и всё решение становится неправильным.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неверно разделить уравнение на коэффициент или ошибиться в сложении и вычитании. Даже маленькая вычислительная неточность даёт неправильный ответ.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неудобную переменную для выражения, хотя можно было записать более короткое и понятное выражение. Это увеличивает риск ошибки и замедляет решение.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подставить найденную пару в оба уравнения, можно не заметить ошибку. Проверка помогает убедиться, что решение действительно подходит всей системе.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подстановки: короткий путь к решению системы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помогает превратить две связанные записи в одно понятное уравнение и найти ответ шаг за шагом. Если быть внимательным к знакам и обязательно проверять результат, решение получится точным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2026-05-29T09:54:17Z</dcterms:created>
  <dcterms:modified xsi:type="dcterms:W3CDTF">2026-05-29T09:54:17Z</dcterms:modified>
</cp:coreProperties>
</file>