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дождевые леса?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леса, где дождь почти не прекращается.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зелёный дом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леса — это большие зелёные дома, где тепло, влажно и шумно почти круглый год.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 дождя и жизни?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75" y="1778566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дождевых лесов там, где солнечные лучи падают почти прямо сверху, а воздух остаётся горячим и влажным. Такие места обычно находятся рядом с экватором.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2780757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дожди помогают деревьям расти быстро, а растениям — не делать длинных пауз. Поэтому лес здесь всегда выглядит густым, высоким и очень живым, словно он не спит.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1936375" y="3782940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поискать такие леса на карте, то сначала стоит смотреть на Южную Америку, Африку и Юго-Восточную Азию. Именно там зелёные заросли особенно огромные и богатые.
</a:t>
            </a:r>
            <a:endParaRPr lang="en-US" sz="9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 отличается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 экватору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лес расположен рядом с экватором, поэтому солнце хорошо прогревает воздух почти весь год. Здесь нет холодной зимы, а погода остаётся тёплой и сырой.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постоянной влаги деревья и кустарники растут очень быстро. Лес становится плотным, как зелёная стена, через которую трудно пробраться даже солнечному свету.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этажей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дождевого леса много ярусов, и каждый выглядит по-своему. Внизу темнее, а ближе к верхушкам деревьев светлее, шумнее и гораздо оживлённее.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жильцы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лес напоминает огромный многоэтажный дом, где у каждого этажа свои жители. Одни прячутся в тени, другие живут на высоте и ищут свет.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 на Земле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дождевые леса находятся в Амазонии, в бассейне реки Конго и в Юго-Восточной Азии. Эти территории образуют главные зелёные области Земли.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занимает огромную часть Южной Америки и известна особенно богатой природой. Здесь леса тянутся на тысячи километров и скрывают множество рек, деревьев и животных.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большие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 и леса Юго-Восточной Азии тоже очень важны. Вместе с Амазонией они помогают сохранять разнообразие жизни и поддерживают природные процессы на планете.
</a:t>
            </a:r>
            <a:endParaRPr lang="en-US" sz="10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много осадков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дождевом лесу почти не бывает длинной холодной паузы. Тепло помогает растениям расти весь год, как будто у них каждый день маленький летний праздник.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идёт часто, а иногда очень сильно. Влага не даёт почве высыхать быстро, поэтому в лесу всегда чувствуется свежесть, словно после тёплого душа.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помогает листьям, цветам и молодым побегам не пересыхать. Из-за этого зелёные кроны выглядят особенно густыми, а растениям легче жить и развиваться.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 пауз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тепло и воды много, растения растут почти без остановки. Поэтому дождевой лес кажется бесконечно живым и очень быстро меняется даже за короткое время.
</a:t>
            </a:r>
            <a:endParaRPr lang="en-US" sz="10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меняются свет, влажность и жизнь от земли до верхушек деревьев.
</a:t>
            </a:r>
            <a:endParaRPr lang="en-US" sz="21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устроены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помогают ловить больше света в тёмном лесу. Они работают как большие зелёные ловушки для солнечных лучей и помогают растению приготовлять пищу.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не тратят силы на крепкий ствол и тянутся вверх по деревьям. Так они быстрее добираются до света, словно карабкаются по природной лестнице.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живут на ветках, но не забирают питание у дерева-хозяина. Они просто используют его как удобное место повыше, чтобы получать свет и влагу.
</a:t>
            </a:r>
            <a:endParaRPr lang="en-US" sz="11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лесу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прыгуньи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ловко прыгают по веткам и находят пищу среди густой листвы. Им помогают длинные руки, быстрые лапы и умение хорошо держаться на высоте.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кроны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и туканы летают между деревьями и разносят семена. Их яркие клювы и громкие голоса помогают замечать друг друга в плотном зелёном лесу.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бабочки и муравьи живут прямо среди влажных листьев и коры. Одни умеют маскироваться, другие — быстро бегать, а третьи — защищать своё гнездо.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трюки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жителей дождевого леса есть необычные способности. Кто-то прячется от врагов, кто-то светится, а кто-то отлично чувствует запахи и ориентируется в темноте.
</a:t>
            </a:r>
            <a:endParaRPr lang="en-US" sz="8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осадков помогает лесу оставаться влажным и зелёным круглый год.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и больше часто получает дождевой лес.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895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2 000 мм осадков в год
</a:t>
            </a:r>
            <a:endParaRPr lang="en-US" sz="58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птицы помогают растениям переносить пыльцу и семена, чтобы лес мог расти дальше.
</a:t>
            </a:r>
            <a:endParaRPr lang="en-US" sz="21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цепь питания показывает, как энергия переходит от растений к животным и возвращается в почву.
</a:t>
            </a:r>
            <a:endParaRPr lang="en-US" sz="21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занимают лишь небольшую часть суши, но именно там сосредоточено огромное разнообразие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Geographic, Rainforests (общая справка по площади тропических лесов)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суши занимают тропические леса.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7%
</a:t>
            </a:r>
            <a:endParaRPr lang="en-US" sz="67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 с лесом часто собирают дары природы осторожно, чтобы не разрушать среду, от которой зависит их жизнь и 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State of the World’s Forests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 всему миру прямо зависят от лесов в повседневной жизни.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млн
</a:t>
            </a:r>
            <a:endParaRPr lang="en-US" sz="67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удерживать углерод и смягчают потепление, поэтому их сохранение важно для климата всей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Climate Change and Land (2019)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выбросов углекислого газа поглощают экосистемы суши каждый год.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67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влага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испаряют воду, и она поднимается в воздух. Так лес помогает образовываться облакам и поддерживает местные дожди, словно тихий помощник погоды.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без пауз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деревьев, тем сильнее работает этот круговорот. Лес удерживает влажность, а потом возвращает её обратно в атмосферу, не спрашивая разрешения у облаков.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деревьев становится меньше, воздух сушеет, а дождей может стать меньше. Поэтому для леса и воды важны все его зелёные этажи.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начинается с освоения территории и быстро меняет условия жизни в лесу.
</a:t>
            </a:r>
            <a:endParaRPr lang="en-US" sz="23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вырубки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леса меняются условия для растений, животных и почвы.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леса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ограничивают опасную вырубку. В таких местах у животных остаются укрытия, а у растений — шанс спокойно расти и размножаться.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 помогает вернуть деревья на пустые участки. Молодые посадки сначала нуждаются в уходе, но со временем снова создают тень, влажность и дом для живых существ.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позволяет брать плоды, орехи и другие ресурсы без сильного вреда. Так люди получают пользу, а лес не теряет свою силу и богатство.
</a:t>
            </a:r>
            <a:endParaRPr lang="en-US" sz="11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зелёный дом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тропические леса — это тёплые, влажные и очень богатые жизнью миры. Они помогают климату, воде и тысячам видов, а беречь их можно уже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2026-07-25T10:20:59Z</dcterms:created>
  <dcterms:modified xsi:type="dcterms:W3CDTF">2026-07-25T10:20:59Z</dcterms:modified>
</cp:coreProperties>
</file>