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— самая разнообразная группа животных с уникальным строением и ролью.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главные темы: Тип Членистоногие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развитие членистоногих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возникли около 540 миллионов лет назад. Они развились и освоили сушу, воду и воздух благодаря хитиновому экзоскелету и подвижным конечностям.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 членистоногих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членистоногих разделено на голову, грудь и брюшко, что придаёт им гибкость и подвижность. Такое строение помогает эффективно передвигаться и выполнять разные функции.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Членистые конечности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состоят из нескольких сочленённых частей, позволяя выполнять разнообразные действия — ходьбу, питание и строение убежищ.
</a:t>
            </a:r>
            <a:endParaRPr lang="en-US" sz="1332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Экзоскелет — защита и опора
</a:t>
            </a:r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скелет из хитина надёжно защищает от повреждений и поддерживает тело. Он прочный, лёгкий и покрывает всё тело, обеспечивая надёжную оборону.
</a:t>
            </a:r>
            <a:endParaRPr lang="en-US" sz="12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Экзоскелет состоит из хитина, обеспечивающего высокую прочность и лёгкость, что помогает защитить животное от внешних воздействий.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Экзоскелет: особенности и функции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Экзоскелет предотвращает потерю влаги и служит надежной защитой от врагов, благодаря твёрдому и водонепроницаемому покрытию.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жёсткости экзоскелета рост невозможен без периодической линьки — смены внешнего покрова для увеличения размеров тела.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членистоногих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органы чувств
</a:t>
            </a:r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обладают сложной нервной системой с фасеточными глазами и усиками, позволяющими хорошо ориентироваться в пространстве и воспринимать сигналы.
</a:t>
            </a:r>
            <a:endParaRPr lang="en-US" sz="1163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дыхательные 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зависимости от класса дыхание идёт через жабры, трахеи или легочные мешки. Такой подход адаптирован к водной или наземной среде обитания.
</a:t>
            </a:r>
            <a:endParaRPr lang="en-US" sz="120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и сердце
</a:t>
            </a:r>
            <a:pPr algn="ctr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у них незамкнутая, с сердцем на спинной стороне. Кровь свободно циркулирует в полостях тела, обеспечивая транспорт веществ.
</a:t>
            </a:r>
            <a:endParaRPr lang="en-US" sz="12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5788"/>
            <a:ext cx="4821300" cy="1673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основные характеристики классов членистоногих по строению и среде обитания.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класс адаптирован к своей среде и имеет уникальное строение тела и дыхание.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членистоногих: сравнение особенностей
</a:t>
            </a:r>
            <a:endParaRPr lang="en-US" sz="2795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членистоногих, академические данные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Насекомые: характеристика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самая многочисленная группа, насчитывающая свыше 900 000 видов, с разделением тела на три отдела: голову, грудь и брюшко.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три пары ног и чаще всего две пары крыльев, что обеспечивает высокую мобильность и разнообразные способы передвижения.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выполняют важную роль опылителей, а также являются санитариями и вредителями в экосистемах и хозяйственной деятельности человека.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насекомых включают жука-оленя, пчелу, муравья и комара, каждый из которых имеет свои особенности и экологическую значимость.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имеют две части тела — головогрудь и брюшко, а также четыре пары ходильных ног, что отличает их от насекомых.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включают наличие хелицер, педипальп и простых глаз, а дыхательная система состоит из легочных мешков или трахей.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Паукообразные: отличительные черты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среда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имеют два отдела тела – головогрудь и брюшко, а также две пары усиков. Они обитают в пресной и морской воде, дышат жабрами.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Ракообразные: жизнь в воде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занимают важное место в пищевых цепях водоёмов, их промысловая ценность велика — примеры включают речного рака и омара.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Многоножки: строение и образ жизни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Удлинённое тело и многочисленные ноги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Многоножки обладают долгим телом с большим числом пар ног, что обеспечивает высокую манёвренность в почве и среди растительных остатков.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роль в экосистеме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многоножек — детритофаги, они перерабатывают органику и поддерживают плодородие почв, что положительно сказывается на экосистемах.
</a:t>
            </a:r>
            <a:endParaRPr lang="en-US" sz="1283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и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Многоножки ночные хищники, прячутся под камнями, корягами и в почве, избегая дневного света и охотясь на мелких беспозвоночных.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значительно превалируют по числу описанных видов, что связано с их способностью занимать самые разные экологические ниши по всему миру.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данные по таксономии членистоногих,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классов членистоногих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разнообразие членистоногих в основном обусловлено устойчивым преобладанием насекомых среди прочих классов.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26425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61600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80520"/>
            <a:ext cx="425700" cy="3405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среды обитания членистоногих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древесные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и насекомые отлично приспособлены к жизни на деревьях и в кустарниках, находя пищу и убежища среди листьев и коры.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и солёные водоёмы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занимают водные среды, используя жабры для дыхания, и играют важную роль в водных пищевых цепях.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и дома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членистоногие, например тараканы и муравьи, хорошо адаптируются к жизни рядом с человеком, обитают в жилищах и общественных местах.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степи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насекомые специализируются на суровых условиях, используя адаптации для экономии влаги и поиска пищи в пустынных зонах.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кормовых стратегий членистоногих
</a:t>
            </a:r>
            <a:endParaRPr lang="en-US" sz="2715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животные
</a:t>
            </a:r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Кузнечики и бабочки питаются листьями и нектаром растений, применяя разнообразные способы добычи пищи, что поддерживает растительный мир и экосистемы.
</a:t>
            </a:r>
            <a:endParaRPr lang="en-US" sz="1310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 детритофаги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Блохи и клещи живут за счёт паразитирования на других организмах, тогда как детритофаги перерабатывают органические остатки, способствуя разложению и обогащению почвы.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среди членистоногих
</a:t>
            </a:r>
            <a:pPr algn="ctr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Богомолы и пауки охотятся на других насекомых и мелких животных, успешно контролируя численность вредителей путем активного преследования добычи.
</a:t>
            </a:r>
            <a:endParaRPr lang="en-US" sz="12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и развития членистоногих
</a:t>
            </a:r>
            <a:endParaRPr lang="en-US" sz="2538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половое размножение, что способствует генетическому разнообразию и адаптивности видов к меняющимся условиям среды обитания.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насекомых встречается партеногенез — размножение без оплодотворения, что позволяет быстро увеличивать численность популяции.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бывает неполное (например, у кузнечиков с несколькими возрастными стадиями личинки) и полное (как у бабочек с куколкой).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развития зависит от класса и экологии, что отражает разнообразие биологических стратегий среди членистоногих.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используют сложные танцы, чтобы сообщить сородичам точное местоположение источников нектара и пыльцы.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адаптации членистоногих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Сколопендры выделяют ядовитый секрет для защиты от хищников и парализации добычи, обеспечивая выживание в опасной среде.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Креветки-щелкуны создают мощные звуковые волны щелчком клешни, что помогает оглушать и ловить добычу.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выполняют важную функцию опылителей культурных и дикорастущих растений, улучшая урожайность и обеспечивая продовольственную безопасность.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также используются человеком в пищевой промышленности, биотехнологиях, а некоторые виду и для лабораторных исследований и как домашние питомцы.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членистоногих для человека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линьки членистоногих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смены экзоскелета для роста тела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мест обитания и загрязнение негативно влияют на популяции редких видов, значительно снижая их численность в природе.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защита редких членистоногих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Красную книгу России включены такие виды, как жук-олень, махаон и ряд водных жуков-плавунцов для их охраны.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Осуществляются специальные мониторинговые программы и восстановительные мероприятия для сохранения уникальных популяций.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членистоногих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активно способствуют размножению многих растений, поддерживая стабильность экосистем и сельскохозяйственные культуры.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Детритофаги перерабатывают органические остатки, улучшают качество почвы и способствуют круговороту веществ.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— важный источник пищи для птиц, рыб и млекопитающих, влияя на пищевые цепи.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численности вредителей помогает сохранять биологическое разнообразие и предотвращать экологический дисбаланс.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обладают непревзойдённым разнообразием, играют ключевую роль в экосистемах и важны для человека. Их изучение способствует сохранению природы и улучшению жизни.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членистоногих в природе и жизни человека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2026-05-07T14:23:33Z</dcterms:created>
  <dcterms:modified xsi:type="dcterms:W3CDTF">2026-05-07T14:23:33Z</dcterms:modified>
</cp:coreProperties>
</file>