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в нашей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устройства сами замечают изменения и помогают человеку каждый день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автоматика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выполняет повторяющиеся действия быстрее и точнее человека. От старинных механизмов до современных датчиков и программ она помогает управлять процессами без постоянного контроля.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539" y="1779938"/>
            <a:ext cx="575777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автоматическая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замечает изменение вокруг: свет, температуру, движение, давление или время. Он передаёт системе сигнал, по которому можно понять, что именно происходит и нужно ли реагировать.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управления получает данные от датчика, сравнивает их с заданным правилом и выбирает действие. Именно он принимает простое решение: включить, выключить, подать сигнал или ничего не делать.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Исполнительный механизм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Исполнительный механизм выполняет команду системы. Он может зажечь лампу, открыть дверь, запустить мотор или включить сигнал тревоги, превращая решение в заметное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дома: повседневные примеры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Стиральная машина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программу, а машина сама регулирует время, воду и скорость вращения барабана. Это экономит силы и помогает получить предсказуемый результат без лишних действий.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освещение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с датчиками движения или освещённости включаются только тогда, когда это нужно. Такой режим удобен вечером, в коридоре или в комнате, где часто забывают выключить свет.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приборы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Микроволновая печь и электрический чайник с автоотключением работают по заданному времени или при достижении нужного состояния. Это повышает удобство и снижает риск перегрева.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 сам ориентируется в помещении и очищает пол по выбранному маршруту. Он особенно полезен там, где уборку нужно делать часто, а времени немного.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Климат-контроль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Кондиционер и некоторые обогреватели поддерживают заданную температуру автоматически. Они помогают сделать квартиру комфортнее и уменьшают лишний расход энергии.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автоматика встречается чаще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автоматика заметна почти сразу, а в транспорте она особенно важна для безопасности и удобства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транспорт лидируют по числу примеров, потому что автоматические устройства там нужны ежедневно. В медицине и производстве доля меньше, но значение особенно высоко.
</a:t>
            </a:r>
            <a:endParaRPr lang="en-US" sz="135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презентации, 2025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устройства и их 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запускает устройство, что оно делает и какую пользу приносит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устройств разные датчики и условия, но цель одна: облегчить действия человека и снизить риск ошибок.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«Автоматика»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автоматическая система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простой автоматической системе с примером включения света.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в школе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сам подаёт сигнал в нужное время по расписанию. Благодаря этому уроки и перемены начинаются точно, а школьный день проходит организованно и без лишних задержек.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звонок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движения и освещённости помогают управлять светом в коридорах и кабинетах. Лампы включаются только при необходимости, поэтому школа расходует меньше электроэнергии.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классов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устройства работают по заданной программе и быстро реагируют на команды учителя. Они делают объяснение материала наглядным и удобным для всего класса.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доски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Сигнализация и камеры помогают следить за безопасностью школьного здания. Автоматика сообщает о возможной проблеме быстрее, чем это удалось бы сделать вручную.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контроль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поддерживают свежий воздух и комфортную температуру. Это особенно важно в помещениях, где много учеников и воздух быстро становится душным.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и климат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и безопасность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не только предупреждают об опасности, но и помогают людям действовать спокойно и по правилам.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полезна автоматика там, где важно быстро остановить риск или не допустить ошибку. Чем выше опасность, тем ценнее автоматическая защита.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презентации, 2025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в транспорте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управляет потоком машин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светофор меняет сигналы по заданному ритму и помогает разным потокам транспорта двигаться без хаоса. Для пешеходов это тоже важно: автоматическое переключение снижает риск спешки и столкновений.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автобусы работают по расписанию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метро автоматические системы помогают открывать двери, подавать сигналы и соблюдать порядок движения поездов. В автобусах и на остановках автоматика поддерживает информирование пассажиров и делает поездку более предсказуемой.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следит за безопасностью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машинах автоматика помогает при торможении, контроле скорости и работе предупреждающих систем. Она не заменяет водителя, но снижает нагрузку и помогает вовремя заметить опасную ситуацию на дороге.
</a:t>
            </a:r>
            <a:endParaRPr lang="en-US" sz="9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автоматики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автоматика полезна там, где важны скорость, точность и безопасность, но требует исправной работы и правильной настройки.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особенно эффективна в повторяющихся задачах, но надёжность системы зависит от обслуживания, настроек и исправных датчиков.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«Автоматика в нашей жизни»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урока: работа датчиков, таймеров и автоматических систем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 тратить электричество, воду и тепло впустую, особенно в больших зданиях, где одни и те же действия повторяются много раз.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может работать непрерывно и включать устройства только тогда, когда это действительно нужно.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заставляет автоматику сработать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сигнал может запускать разные устройства: свет, двери, сигнализацию или регулировку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автоматика реагирует на движение и время, а температура и свет особенно важны для комфорта и экономии энергии.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урока; значения отражают частоту примеров в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автоматика — это не одно и то 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5090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 — сложнее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090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обычно умеет выполнять несколько действий самостоятельно и часто объединяет внутри разные автоматические системы, сенсоры и программы. Он не просто реагирует на один сигнал, а действует по более сложному сценарию.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дверь, чайник с автоотключением и светофор работают без постоянного участия человека, но их обычно не относят к роботам. Это удобные примеры именно автоматики.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2805175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шире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2805175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устройства могут выполнять только одну простую задачу: включать свет, отключать чайник, открывать дверь или менять сигнал светофора. Для этого им не обязательно быть роботами.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действию: умный дом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системы освещения по сигналу датчика движения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рядом с врачом и пациентом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 за 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термометр быстро показывает температуру, а тонометр помогает измерить давление без лишних сложностей. Такие приборы особенно удобны в кабинете врача, где важны скорость и точность. На экране сразу виден результат, который можно сравнить с нормой.
</a:t>
            </a:r>
            <a:endParaRPr lang="en-US" sz="107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лаборатории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анализаторы обрабатывают пробы и помогают получать данные быстрее, чем при ручной работе. Это снижает вероятность ошибки и освобождает время для медицинского персонала. Важно, что прибор выполняет заданный алгоритм очень аккуратно и повторяемо.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по 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Инфузионные насосы подают лекарство в нужном объёме и с заданной скоростью. Благодаря этому лечение становится более точным, а пациенту легче соблюдать назначение врача. Такие устройства особенно важны там, где требуется постоянный контроль.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автоматика работает незаметно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систем мы замечаем редко, потому что они включаются и выключаются сами по привычному расписанию.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сопровождает человека весь день: чем привычнее действие, тем меньше мы обращаем внимание на его работу.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урока «Автоматика в нашей жизни»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546" y="2687716"/>
            <a:ext cx="29857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4266" y="2687716"/>
            <a:ext cx="298573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588" y="2687716"/>
            <a:ext cx="298573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пользоваться автоматикой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исправностью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использованием важно проверять, работает ли устройство правильно. Если автоматическая система ведёт себя необычно, её нужно показать взрослым и не пытаться чинить самостоятельно.
</a:t>
            </a:r>
            <a:endParaRPr lang="en-US" sz="1351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держать чистыми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грязь или закрытые отверстия мешают датчикам точно измерять свет, движение и температуру. Из-за этого автоматика может срабатывать с задержкой или ошибаться.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перегружать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удлинители и провода нельзя перегружать слишком большим количеством приборов. Это помогает избежать перегрева, отключений и опасных ситуаций дома или в школе.
</a:t>
            </a:r>
            <a:endParaRPr lang="en-US" sz="1379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Настраивать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ошибки появляются из-за неверных режимов, случайных нажатий или плохого обслуживания. Поэтому автоматике нужны внимательность, проверка настроек и регулярный уход.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вокруг нас: итоговое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автоматические устройства помогают людям в разных сферах и решают разные задачи, но всегда работают по заданным правилам.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автоматика сокращает лишние действия человека, делает процессы удобнее и помогает избежать ошибок.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«Автоматика в нашей жизни»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 — помощник в повседневной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делает привычные дела быстрее, точнее и безопаснее. Она уже стала частью дома, школы, транспорта и медицины, а в будущем будет встречаться ещё чаще.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2026-05-29T07:27:30Z</dcterms:created>
  <dcterms:modified xsi:type="dcterms:W3CDTF">2026-05-29T07:27:30Z</dcterms:modified>
</cp:coreProperties>
</file>