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члены предложения. 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найти подлежащее и понять основу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находить подлежащее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показывает, о ком или о чём говорится в предложении. Его умение находить помогает читать точнее, писать грамотнее и уверенно разбирать простые предложения в 5 классе.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предложения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Грамматическая основа состоит из двух главных членов: подлежащего и сказуемого. Вместе они передают главное сообщение предложения и показывают его смысловой центр.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грамматическая основа помогает понять, что происходит в предложении. Без неё трудно точно определить, кто совершает действие и как связаны все слова.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двусоставном предложении оба члена присутствуют обязательно. Например, в предложении «Мальчик читает» подлежащее называет того, кто действует, а сказуемое сообщает о действии.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подлежащее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ком или о чём говорится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называет предмет речи: человека, животное, растение, предмет, явление природы или событие. Оно сообщает, о ком или о чём говорится в предложении.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помогает задать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подлежащему обычно задают вопросы кто? или что?. Чаще всего оно стоит в именительном падеже и является главным словом в сообщении.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648" y="1890721"/>
            <a:ext cx="282938" cy="452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47871"/>
            <a:ext cx="423000" cy="33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190" y="3506840"/>
            <a:ext cx="396113" cy="452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45190"/>
            <a:ext cx="423000" cy="37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подлежащего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определяется по вопросам кто? и что?. Эти вопросы помогают выделить слово или словосочетание, которое называет предмет речи в предложении.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 ответ на вопрос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по смыслу и форме связано со сказуемым. Вместе они образуют грамматическую основу и передают основное содержание предложения.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Связано со сказуемым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подлежащее выражается существительным или местоимением. Однако в некоторых предложениях его могут передавать и другие формы речи.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выражено словом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относится к главным членам предложения. Оно не поясняет другое слово, а само обозначает того, о ком или о чём говорится.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второстепенный член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10436"/>
            <a:ext cx="4534800" cy="26141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«Главные члены предложения. Подлежащее»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может быть выражено подлежащее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не всегда состоит из одного слова: оно может выражаться разными частями речи и даже словосочетанием.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подлежащее выражено существительным или местоимением, но возможно и другое выражение. Главный вывод: подлежащее может быть не только одним словом, но и словосочетанием.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0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теме; распределение условное, без статистической выборки
</a:t>
            </a:r>
            <a:endParaRPr lang="en-US" sz="905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Какими словами чаще всего выражается подлежащее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обычных предложениях чаще всего встречаются слова, называющие людей, предметы и явления в прямой форме.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нагрузка приходится на существительные и местоимения; остальные способы встречаются реже и требуют более внимательной проверки.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кто? что?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полезны, но не единственны. Сначала нужно понять смысл предложения, а затем проверить слово по вопросам и по его роли в грамматической основе.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кто? задают к словам, которые называют людей или животных. Например: «Ученица отвечает». Такой вопрос помогает быстро выделить подлежащее в живом действии.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что? подходит для предметов, явлений и событий. Например: «Дождь идёт», «Урок начался». Здесь подлежащее называет то, о чём сообщается в предложении.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подлежащее в 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синтаксическом разборе простого предложения.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6600" y="16601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согласуются по числу, а часто и по форме. Поэтому в предложении «Весна пришла» сказуемое стоит в единственном числе, как и подлежащее.
</a:t>
            </a:r>
            <a:endParaRPr lang="en-US" sz="1323" dirty="0"/>
          </a:p>
        </p:txBody>
      </p:sp>
      <p:sp>
        <p:nvSpPr>
          <p:cNvPr id="7" name="Text 1"/>
          <p:cNvSpPr txBox="1"/>
          <p:nvPr/>
        </p:nvSpPr>
        <p:spPr>
          <a:xfrm>
            <a:off x="5036450" y="360345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согласования помогает не ошибиться при разборе. Если форма сказуемого не подходит к слову-кандидату, значит, подлежащее найдено неверно или нужно искать словосочетание.
</a:t>
            </a:r>
            <a:endParaRPr lang="en-US" sz="1323" dirty="0"/>
          </a:p>
        </p:txBody>
      </p:sp>
      <p:sp>
        <p:nvSpPr>
          <p:cNvPr id="8" name="Text 2"/>
          <p:cNvSpPr txBox="1"/>
          <p:nvPr/>
        </p:nvSpPr>
        <p:spPr>
          <a:xfrm>
            <a:off x="678500" y="2610502"/>
            <a:ext cx="3471300" cy="9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3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подлежащее обозначает несколько предметов или лиц, сказуемое обычно тоже принимает форму множественного числа. Так в предложении «Дети пришли» обе части основы соотносятся правильно.
</a:t>
            </a:r>
            <a:endParaRPr lang="en-US" sz="1323" dirty="0"/>
          </a:p>
        </p:txBody>
      </p:sp>
      <p:sp>
        <p:nvSpPr>
          <p:cNvPr id="9" name="Text 3"/>
          <p:cNvSpPr txBox="1"/>
          <p:nvPr/>
        </p:nvSpPr>
        <p:spPr>
          <a:xfrm>
            <a:off x="632700" y="174610"/>
            <a:ext cx="78786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подлежащего со сказуемым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говорит о зиме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окном тихо идёт снег, и сразу ясно, о чём говорится в предложении. Слово «снег» обозначает явление природы и отвечает на вопрос что?. Такое подлежащее легко заметить в описании зимнего пейзажа.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становится сильнее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тексте сказано: «Ветер усилился», подлежащее называет природное явление. Оно помогает представить движение воздуха и задать вопрос что?. Для иллюстрации подойдёт осенний день с качающимися деревьями.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меняется над городом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«Небо прояснилось» подлежащее обозначает предмет или явление, о котором сообщается. Читатель видит не просто слово, а целую картину спокойного неба после дождя. Такой пример удобно связать с изображением облаков и света.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природы в предложениях
</a:t>
            </a:r>
            <a:endParaRPr lang="en-US" sz="1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 является подлежащим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называют того, к кому обращается говорящий. В предложении «Мама, иди сюда» слово «мама» не входит в грамматическую основу, потому что оно не отвечает на вопросы кто? или что?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слово в именительном падеже входит в состав сказуемого или обозначает его часть. Поэтому важно смотреть не только на форму, но и на роль слова в предложении и его связь с другими членами.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может быть подлежащим и вводное слово: оно передаёт отношение говорящего, а не называет предмет речи. Такие слова не связаны со сказуемым как главный член и не помогают выделить основу.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378022"/>
            <a:ext cx="4813500" cy="27536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определении подлежащего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«Главные члены предложения. Подлежащее»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примеры показывают, что подлежащее определяют не по внешнему виду слова, а по его функции в предложении.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случаях помогает проверка по смыслу, вопросам и роли слова. Окончание само по себе не даёт надёжного ответа.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9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теме; данные составлены для наглядного сравнения
</a:t>
            </a:r>
            <a:endParaRPr lang="en-US" sz="999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 сказуемое в примерах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примеры состоят из двух главных членов, поэтому их удобно сравнивать по числу и связи между словами.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каждом предложении подлежащее согласуется со сказуемым: это видно по форме единственного и множественного числа.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из нескольких слов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«Десять учеников готовились» подлежащее тоже выражено словосочетанием. Числительное и существительное вместе называют группу людей, поэтому их нужно выделять как один член предложения.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может включать не одно слово, а целое сочетание. В таком случае все слова вместе называют одного человека, предмет или группу лиц и читаются как единое смысловое целое.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примере «Наш класс победил» подлежащее состоит из двух слов. Слово «наш» только уточняет, какой именно класс, а главным словом в сочетании остаётся «класс».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разборе важно не разделять такие слова по отдельности. Нужно смотреть, образуют ли они одно название предмета речи и отвечают ли на вопрос кто? или что?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проверять подлежащее в сложных случаях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не спутать подлежащее с обращением, частью сказуемого или особой формой выражения.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синтаксического разбора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переходят к второстепенным членам: они уточняют место, время, причину и другие детали. Порядок разбора делает анализ последовательным и аккуратным.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грамматическую основу, потому что именно она показывает главную мысль предложения. Без этого шага легко пропустить подлежащее или перепутать его с другими словами.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отдельно называют подлежащее и сказуемое, проверяя их связь по смыслу и форме. Такой приём особенно полезен в простых двусоставных предложениях, которые изучают в 5 классе.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теме; условные данные для сравнения форм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подлежащего в учебных примерах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редкие формы требуют внимательной проверки, особенно если слово выглядит необычно для роли подлежащего.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Существительные и местоимения встречаются чаще всего, поэтому их проще распознать. Остальные формы нужно подтверждать вопросом и смыслом.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72560" y="2192950"/>
            <a:ext cx="20212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4773" y="3203250"/>
            <a:ext cx="317700" cy="317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523" y="2195800"/>
            <a:ext cx="317700" cy="317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11523" y="3203250"/>
            <a:ext cx="317700" cy="3177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3900" y="375000"/>
            <a:ext cx="84162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 теме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321900" y="19483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Задавать вопросы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умеет задавать к слову вопросы кто? и что?, чтобы проверить, может ли оно быть подлежащим в предложении.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21900" y="297360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Отличать от других слов
</a:t>
            </a:r>
            <a:pPr algn="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путать подлежащее с обращением, дополнением и вводными словами. Для этого нужно смотреть на смысл, а не только на окончание.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546735" y="1948292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Находить основу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быстро выделять грамматическую основу и понимать, какое слово или сочетание слов обозначает предмет речи, а не дополнительный признак.
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5546735" y="2955750"/>
            <a:ext cx="3255900" cy="8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Определять способ выражения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4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Следует уметь назвать, чем выражено подлежащее: существительным, местоимением, числительным, инфинитивом или словосочетанием.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Подлежащее — ключ к смыслу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Находя подлежащее, мы понимаем, о ком или о чём сообщается в предложении, и точнее определяем его грамматическую основу. Это делает разбор увереннее и помогает лучше читать и писать.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2026-05-22T05:48:44Z</dcterms:created>
  <dcterms:modified xsi:type="dcterms:W3CDTF">2026-05-22T05:48:44Z</dcterms:modified>
</cp:coreProperties>
</file>