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географическая специфика материка и островного мира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 островной мир, сформированные изоляцией, океаном и контрастами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в системе мировых океанов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главным образом в Южном и Восточном полушариях и объединяет материковую Австралию с островной Океанией. Здесь особенно заметны удалённость, морская связанность и резкие природные различия.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протяжённость материка с запада на восток, усиливающая различия между побережьями и внутренними районами.
</a:t>
            </a:r>
            <a:endParaRPr lang="en-US" sz="2046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ширина Австралии делает её природные условия крайне неоднородными: влажные окраины соседствуют с засушливым центром.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Австралии и справочные данные по географии материков
</a:t>
            </a:r>
            <a:endParaRPr lang="en-US" sz="811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≈4 000 км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классификация регионов Океании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Океании по крупным регионам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влияет не только площадь суши, но и разобщённость островных дуг, атоллов и материковых фрагментов.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 и Полинезия задают основной масштаб региона, а Новая Зеландия выделяется как обособленный и наиболее развитый островной центр.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три крупные морфоструктурные области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плоскогорье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занимает большую часть материка и представляет собой древнюю выровненную поверхность, где преобладают плато, каменистые равнины и остаточные массивы. Здесь особенно заметна связь рельефа с геологической древностью.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область включает впадины, равнины и участки внутреннего стока, в том числе бассейн озера Эйр. Низкие абсолютные высоты и сухость делают её наиболее уязвимой к засухам.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образует наиболее возвышенную полосу материка и задерживает влажные воздушные массы. Именно с ним связаны более обжитые и увлажнённые районы восточного побережья.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Австралии и островной Океании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размеры территории, рельеф и климат влияют на плотность населения и хозяйственную специализацию.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 ниже суша, тем сильнее роль моря, транспорта и внешних связей; для Австралии, напротив, важны внутренние пространства и ресурсы.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материков и океанов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роль атмосферной циркуляции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господствуют субэкваториальные и тропические условия. Летний муссон приносит влагу, поэтому сезон дождей выражен резко, а природа приспособлена к чередованию увлажнения и сухого периода.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Австралии относится к аридным территориям. Воздух здесь сухой, осадков мало и они крайне неустойчивы, поэтому формируются пустыни, полупустыни и солончаковые участки.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мягче: распространены субтропические и умеренные области. Здесь больше влияния западного переноса и океана, что делает сезонные колебания температуры менее резкими.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приносят влагу на острова и смягчают жару, но одновременно способствуют тропическим циклонам. Поэтому климат островного мира сочетает комфорт морской среды и высокую природную опасность.
</a:t>
            </a:r>
            <a:endParaRPr lang="en-US" sz="10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климатические показатели по школьному атласу Австралии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осадков и засушливость материка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особенно заметен между морскими окраинами и внутренним плато, где испарение часто превышает поступление влаги.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концентрируются на побережьях и восточных склонах, а центр материка получает их мало, что объясняет распространение пустынь.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Австралии и особенности островных территорий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Муррей и Дарлинг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главные речные системы материка, но их водность сильно меняется по сезонам. Засухи и водозабор уменьшают сток, поэтому реки особенно чувствительны к хозяйственной нагрузке.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Эйр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находится в области внутреннего стока и часто пересыхает, превращаясь в солончаковую впадину. Заполнение водой происходит лишь в отдельные влажные периоды после редких дождей.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лагуны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преобладают короткие горные реки, лагуны и прибрежные озёра. Из-за малой площади суши водные ресурсы быстро реагируют на изменение осадков и уровня моря.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атоллов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коралловых островах пресная вода хранится в тонких подземных линзах. Они легко засоляются при засухе, штормовых нагонах и чрезмерном водопользовании, поэтому запас воды крайне уязвим.
</a:t>
            </a:r>
            <a:endParaRPr lang="en-US" sz="10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природная специфика Австралии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 физико-географическим особенностям материка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и их особенности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господствуют саванны и редколесья: жаркий климат сочетается с ярко выраженным влажным сезоном. Здесь растения быстро реагируют на чередование дождей и засух, а травяной покров обновляется после пожаров.
</a:t>
            </a:r>
            <a:endParaRPr lang="en-US" sz="944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 получает больше влаги благодаря океану и орографическому подъёму воздуха. Поэтому здесь развиты влажные леса, эвкалиптовые сообщества и наиболее разнообразные природные комплексы материка.
</a:t>
            </a:r>
            <a:endParaRPr lang="en-US" sz="946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Австралии отличается пустынями и полупустынями, где осадки редки и выпадают неравномерно. Растительность разрежена, а почвы часто бедны солями и органическим веществом.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Юго-западный тип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материка имеет черты средиземноморской природной зоны: сухое лето, более мягкую зиму и жёстколистную растительность. Это один из наиболее своеобразных и уязвимых природных районов страны.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Эвкалипты, акации и многие животные приспособлены к дефициту влаги, бедным почвам и пожарам. Благодаря этим адаптациям природные зоны Австралии резко отличаются от ландшафтов других материков.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схема без привязки к точной статистике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Эндемизм флоры и фауны Австралии и Океании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материка и островов на протяжении миллионов лет создала уникальные линии эволюции, поэтому здесь особенно много видов, не встречающихся больше нигде.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виден высокий вклад нескольких характерных групп; это отражает длительную изоляцию региона и его исключительную биологическую самобытность.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как мир островных государств и зависимых территорий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Океании занимают небольшие площади и включают множество островов, поэтому хозяйственное освоение идёт неравномерно. Население сосредоточено в немногих удобных прибрежных пунктах.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Морская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островов делает морской транспорт и авиацию жизненно важными. Порты, аэропорты и устойчивые линии снабжения определяют доступ к топливу, продовольствию и медицинской помощи.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Специализация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хозяйства составляют рыболовство, туризм, сельское хозяйство и внешняя торговля. Для многих территорий важны узкая специализация и экспорт нескольких видов продукции.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Уязвимость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крупных рынков повышает зависимость от импорта, международной помощи и стабильности мировых перевозок. Поэтому даже небольшие сбои заметно отражаются на повседневной жизни островов.
</a:t>
            </a:r>
            <a:endParaRPr lang="en-US" sz="10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островные территории Океании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тип островов влияет на расселение, транспорт и хозяйство: высокие вулканические территории обычно освоены плотнее, чем низкие коралловые атоллы.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острова дают больше возможностей для расселения и сельского хозяйства, а низкие атоллы сильнее зависят от воды, береговой защиты и внешних поставок.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границы плит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лежит в зоне, где сталкиваются и расходятся литосферные плиты. Именно поэтому здесь часто фиксируют землетрясения, а рельеф островов нередко связан с поднятием и разломами земной коры. Тектоника буквально создаёт карту региона.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дуга 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острова региона имеют вулканическое происхождение и формируются в пределах Тихоокеанского огненного кольца. Извержения здесь не только опасны, но и создают новые участки суши, а также плодородные вулканические почвы.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которая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 Новая Гвинея особенно ярко показывают, как горы, разломы и вулканы влияют на природу и жизнь людей. В таком ландшафте любое расселение и строительство требуют постоянного учёта сейсмической опасности.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на линии тектонического напряжения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схема рисков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Австралии и Океании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распределяются неравномерно: внутренние районы Австралии чаще страдают от дефицита влаги, а острова Океании — от штормов, нагона воды и затопления низких берегов.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опасности региона связаны прежде всего с климатом и положением в океане; значит, адаптация должна быть территориально 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расселение региона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устойчивые центры расселения возникали там, где были вода, удобные гавани и более мягкий климат. Поэтому побережья Австралии и крупные острова Океании стали главными зонами проживания.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узлов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население и хозяйственная активность усилились вокруг портов, административных центров и транспортных коридоров. Именно здесь сформировались крупнейшие города и основные рынки труда.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периферии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материка, удалённые атоллы и малые острова остались малозаселёнными из-за нехватки воды, ресурсов и транспортной доступности. Контраст между центром и периферией сохраняется до сих пор.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формирует хозяйство Австралии и Океании
</a:t>
            </a:r>
            <a:endParaRPr lang="en-US" sz="2343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природных условий, расселения, специализации и транспортной зависимости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меры адаптации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98400" y="1338400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Почвы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Австралии особенно остры деградация почв, засоление и нехватка пресной воды. Решения связаны с экономным орошением, защитой водосборов и более строгим контролем водопользования.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398400" y="2006520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Пожары и 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засухи повышают риск крупных лесных пожаров, поэтому важны противопожарные полосы, мониторинг опасных периодов и грамотное управление растительностью в уязвимых районах.
</a:t>
            </a:r>
            <a:endParaRPr lang="en-US" sz="888" dirty="0"/>
          </a:p>
        </p:txBody>
      </p:sp>
      <p:sp>
        <p:nvSpPr>
          <p:cNvPr id="13" name="Text 4"/>
          <p:cNvSpPr txBox="1"/>
          <p:nvPr/>
        </p:nvSpPr>
        <p:spPr>
          <a:xfrm>
            <a:off x="398400" y="2674648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Состояние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Океании серьёзную угрозу представляет обесцвечивание кораллов, которое связано с потеплением и загрязнением воды. Сохранение рифов требует ограничения антропогенной нагрузки и охраны морских экосистем.
</a:t>
            </a:r>
            <a:endParaRPr lang="en-US" sz="888" dirty="0"/>
          </a:p>
        </p:txBody>
      </p:sp>
      <p:sp>
        <p:nvSpPr>
          <p:cNvPr id="14" name="Text 5"/>
          <p:cNvSpPr txBox="1"/>
          <p:nvPr/>
        </p:nvSpPr>
        <p:spPr>
          <a:xfrm>
            <a:off x="398400" y="3342782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Береговая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1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острова особенно чувствительны к подъёму уровня моря, штормовым нагонам и разрушению берегов. Поэтому развиваются укрепление побережий, восстановление мангров и планирование безопасных зон расселения.
</a:t>
            </a:r>
            <a:endParaRPr lang="en-US" sz="852" dirty="0"/>
          </a:p>
        </p:txBody>
      </p:sp>
      <p:sp>
        <p:nvSpPr>
          <p:cNvPr id="15" name="Text 6"/>
          <p:cNvSpPr txBox="1"/>
          <p:nvPr/>
        </p:nvSpPr>
        <p:spPr>
          <a:xfrm>
            <a:off x="398400" y="4010907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Адаптация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всего региона критично сочетать экологические меры с долгосрочной климатической адаптацией. Это означает раннее предупреждение, устойчивую инфраструктуру и сохранение биоразнообразия как основы жизни местных сообществ.
</a:t>
            </a:r>
            <a:endParaRPr lang="en-US" sz="7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регион, где география определяет всё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образуют особый регион, потому что изолированность, океанические связи и природные контрасты напрямую задают расселение людей, хозяйство и уязвимость к рискам.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2026-06-03T02:56:17Z</dcterms:created>
  <dcterms:modified xsi:type="dcterms:W3CDTF">2026-06-03T02:56:17Z</dcterms:modified>
</cp:coreProperties>
</file>