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Г. Гамзатов: поэт памяти, гор и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Г. Гамзатов писал на аварском о войне и памяти, о родной земле и достоинстве.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вырос в Дагестане, где сосуществовали народы с разными языками и обычаями. На его юность пришлись война, восстановление и быстрые перемены XX века. Поэтому его поэзия соединяет аварскую традицию и общечеловеческие смыслы.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жизни поэта
</a:t>
            </a:r>
            <a:endParaRPr lang="en-US" sz="260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Г. Гамзатов родился 8 сентября 1923 года в ауле Цада Хунзахского района Дагестана. Детство в горной местности сделало его чутким к слову и судьбам людей вокруг.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отец, Гамзат Цадаса, был известным поэтом и первым литературным наставником сына. Благодаря этому мальчик рано понял, что поэзия — не просто рифма, а разговор о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будущий писатель слушал народные песни, сказания, пословицы и притчи. Эти формы устного творчества повлияли на его образный язык и закрепили интерес к родной культуре.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ауле Цада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семейная ценность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Гамзатова особенно бережно относились к слову: оно связывало поколения и помогало сохранять память. Уважение к старшим и гостеприимство учили говорить честно и по делу, а это позже отразилось в интонации его стихов. Простые семейные сцены становились поэтическими образами.
</a:t>
            </a:r>
            <a:endParaRPr lang="en-US" sz="1138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Аварский язык и путь к читателю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писал на аварском языке, опираясь на речевые привычки своего народа. Позже его стихи широко переводили на русский и другие языки, чтобы их могли читать за пределами родного аула. Так личные переживания поэта становились понятными многим школьникам и взрослым.
</a:t>
            </a:r>
            <a:endParaRPr lang="en-US" sz="114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язык и первые литературные впечатления
</a:t>
            </a:r>
            <a:endParaRPr lang="en-US" sz="25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показывает, как путь от аула стал известностью далеко за пределами Дагестана.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показывают устойчивую связь творчества с памятью о войне и родной землёй: от первых публикаций — к стихотворению, ставшему культурным символом.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Р. Г. Гамзатова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фактов биографии, указанных в исходном описании.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он работал в литературе и журналистике, создавал стихи, статьи и очерки. В этих текстах заметна привычка наблюдать за людьми труда и замечать детали повседневной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начало литературного пути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учился в педагогическом училище и рано начал печататься. Такое сочетание учебы и практики помогло ему быстрее найти свой стиль и уверенно говорить о том, что видел.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произведениях звучала мысль об ответственности за каждое сказанное слово. Его интерес к родному Дагестану и к человеческому достоинству поддерживал читательское доверие.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одной из главных тем в творчестве поэта. Он передавал не только события, но и то, как переживают беду семьи: чьи-то ожидания, чьи-то потери, чья-то тишина после похорон.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поэзии Гамзатова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военное время связано с долгом памяти. Поэт напоминает: нельзя превращать трагедию в отвлечённый лозунг, потому что за любым словом стоит судьба конкретного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формируется особая интонация — тёплая и одновременно строгая. Читатель чувствует уважение к пережитому и понимает, почему память становится частью человеческой чести.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показывает цену победы как личную память, а не как парадные слова. В центре внимания — боль матерей, тяжёлые дни ожидания писем и невозможность забыть тех, кто не вернулся.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построена по ключевым мотивам, без точных процентов: она показывает, что важные чувства у Гамзатова переплетаются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Доминирующими выглядят память о войне и любовь к родной земле; остальные темы дополняют их, связывая личные переживания с общими ценностями.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мотивам, перечисленным в исходном описании (количественных данных не приводится).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Гамзатова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Павшие превращаются в птиц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«Журавлях» звучит образ павших солдат, которые будто становятся белыми птицами. Они улетают в небо, сохраняя связь между земной памятью и чем-то вечным. Благодаря этому образу трагедия не исчезает, а продолжает жить в словах и сердцах.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песней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«Журавлей» часто воспринимают как песню: его легко читать вслух и запоминать. Музыкальность помогает словам дойти до людей разных поколений. Поэтому стихотворение стало частью русской культурной памяти, а рядом уместны мемориалы и журавли в небе.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«Журавли» — стихотворение о памяти и бессмертии
</a:t>
            </a:r>
            <a:endParaRPr lang="en-US" sz="21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сила стихов Гамзатова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путь, описанный в исходном представлении: от наблюдений к образу, переводам и школьному чтению.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04041" y="1353834"/>
            <a:ext cx="202744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матери, дома и гор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Гамзатова — не просто стены. Это место, где сохраняются семейные правила, уважение к старшим и тепло повседневных забот. Через него поэт говорит о верности своим истокам и ответственности человека.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родной очаг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стихах Гамзатова связан с памятью о пережитом и с добротой, которую нельзя заменить никакими словами. Мать напоминает о цене войны и учит поддерживать близких без показной «мудрости».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сердце семьи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ведёт героя по жизни, а горы будто хранят его судьбу. Так поэт показывает связь поколений: человек взрослеет, оглядываясь на то, что было до него, и выбирая путь по совести.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горы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у Гамзатова — знак внутренней силы и свободы взгляда. Он помогает понять, что честь живёт не в громких словах, а в поступках. Даже мечта становится более надёжной, когда есть достоинство.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как символ достоинства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у поэта воспринимается как источник чистоты: он поит и поддерживает, возвращая силы. В этом образе есть и память, и надежда — добро течёт к людям, если они берегут друг друга.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— память и обновление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ключевые формы распространения произведений: публикации, переводы, книжные и журнальные издания, а также выступления в разных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на русский и музыкальные обработки стихов усиливали узнаваемость: именно через них читатель быстрее «входил» в поэтический мир Гамзатова.
</a:t>
            </a:r>
            <a:endParaRPr lang="en-US" sz="154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описания форм признания; количественные доли не приводятся (качественное сравнение).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 Гамзатова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обращался к миру между народами Кавказа и всей страны, показывая, что уважение начинается с внимания к языку, обычаям и человеческим историям каждого человека.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и тема дружбы народов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память предков помогает понять ценность семьи и труда, а различия культур не превращаются в повод для спора — они становятся темой для взаимного узнавания.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эта тема особенно важна: литература учит говорить о другом человеке по-доброму, бережно относиться к культуре и укреплять чувство единства без давления и назидательности.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виды признания поэта: республиканское почётное звание, государственные премии, а также знаки уважения к его общественной и творческой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подтверждают, что творчество Гамзатова ценили не только на местном уровне, но и на уровне государства: его стихи воспринимались как важная культурная сила.
</a:t>
            </a:r>
            <a:endParaRPr lang="en-US" sz="131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почётные звания Р. Г. Гамзатова
</a:t>
            </a:r>
            <a:endParaRPr lang="en-US" sz="252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видов наград по данным, приведённым в исходном перечне; конкретные годы в источнике не уточнены.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Перевод, который открывает двери читателю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так, чтобы стихотворения звучали понятнее людям других регионов: смысл бережно переносился на новые языки. Благодаря переводам тексты Гамзатова доходили до читателей за пределами Дагестана, сохраняя главные чувства автора.
</a:t>
            </a:r>
            <a:endParaRPr lang="en-US" sz="1139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встречи: разговор о культуре и уважении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творческих вечерах поэт объединял людей разных поколений и помогал обсуждать тексты без высокомерия, по делу. Такая атмосфера поддерживала молодых авторов и укрепляла доверие между культурами, где каждый голос важен.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как мост между регионами и странами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литературной жизни позволяло ему налаживать связи и поддерживать обмен идеями. Его произведения становились общим достоянием, потому что перевод и живое общение превращали стихи в разговор, который слышат многие.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как переводчик и общественный деятель
</a:t>
            </a:r>
            <a:endParaRPr lang="en-US" sz="25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стихотворения Гамзатова 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этапов от замысла до сценического и музыкального звучания (в т.ч. на примере «Журавлей»).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5587" y="1205853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Гамзатов остаётся современным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точная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понятные слова и ясные мысли, поэтому его тексты легко читать вслух и разбирать на уроке. Стихи не перегружают сложными формулами, а ведут читателя к главному.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без громких лозунгов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Гамзатова война показана через человеческие чувства: ожидание, утрату, заботу о близких. Поэтому тема памяти остаётся живой и в наши дни, помогая говорить о трагедиях честно и бережно.
</a:t>
            </a:r>
            <a:endParaRPr lang="en-US" sz="132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отношения в семье и уважение к дому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дом и близкие поддерживают человека, а не сковывают его. Любовь к матери и верность семейным ценностям помогают подросткам обсуждать долг, ответственность и доброту без морализаторства.
</a:t>
            </a:r>
            <a:endParaRPr lang="en-US" sz="1227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честность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подчёркивает важность человеческого достоинства: верность обещанию, честность в поступках, уважение к людям. Эти качества понятны каждому и помогают формировать характер через разговор о литературе.
</a:t>
            </a:r>
            <a:endParaRPr lang="en-US" sz="12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согласованность приёмов: компактная строфа и запоминающийся образ работают вместе, чтобы мысль легко удерживалась в памяти при чтении и разборе.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факторов совпадают — простота выражения, образность и ясный вывод, — текст легче учить наизусть и применять в школьном анализе.
</a:t>
            </a:r>
            <a:endParaRPr lang="en-US" sz="150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описание приёмов по указанным характеристикам; числовые значения не отражают измерения.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стихи Гамзатова запоминающимися
</a:t>
            </a:r>
            <a:endParaRPr lang="en-US" sz="27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в Дагестане и России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в Дагестане задали интонацию будущих стихов: внимание к родному слову, традициям и людям вокруг. Этот исток помогает воспринимать творчество поэта как живую часть истории региона.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сентября 1923 года — рождение в ауле Цада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из жизни память о Гамзатове укрепилась через чтения, встречи и публикации. В Махачкале и других городах продолжают говорить о его идеях, обращённых к семье и человеческому долгу.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 — завершение жизненного пути в Махачкале
</a:t>
            </a:r>
            <a:endParaRPr lang="en-US" sz="1145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носят школы, библиотеки, культурные центры и городские объекты. В течение года проходят литературные вечера, чтения и обсуждения, поддерживающие интерес к стихам.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— улицы, школы и культурные события
</a:t>
            </a:r>
            <a:endParaRPr lang="en-US" sz="11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личное и народное одновременно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показал, что стихотворение может быть и личным, и народным: в нём живут память, война, мать, родина, дружба и честь. Его наследие остаётся значимой частью культуры Дагестана, России и мировой литературы.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2026-05-15T07:40:54Z</dcterms:created>
  <dcterms:modified xsi:type="dcterms:W3CDTF">2026-05-15T07:40:54Z</dcterms:modified>
</cp:coreProperties>
</file>