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оцениваем мировые природные ресурсы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Земли распределены неравномерно, а их ценность зависит не только от запасов.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оценка природных ресурсов в географии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ресурсы как основу хозяйства и размещения людей. Важно не только их количество, но и качество, доступность, воспроизводимость, условия добычи и экологические ограничения.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природных ресурсов по воспроизводимости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рыба, плодородие почв и вода могут восстанавливаться, если использование не превышает естественные темпы воспроизводства и не нарушает природные циклы.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руды и фосфориты формировались миллионы лет, поэтому их запасы ограничены и практически не пополняются в человеческие сроки.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 у невозобновимых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оценивают разведанные запасы, глубину залегания, содержание полезного компонента и себестоимость добычи, поскольку именно они определяют реальную доступность ресурса.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 у возобновимых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ресурсов особенно важны скорость восстановления, интенсивность изъятия и способность экосистемы сохранять устойчивость при длительной нагрузке.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распределения ресурсов по регионам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по региональной структуре запасов и потребления; значения иллюстративные.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запасами и потреблением помогает понять, почему одни регионы выступают экспортёрами сырья, а другие зависят от поставок и транспортных коридоров.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разрыв, тем выше зависимость экономики от импорта и международной торговли.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вода: ресурс, который особенно легко исчерпать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реки и повседневный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вода становится вопросом не только хозяйства, но и повседневной безопасности. Когда сток мал, а потребителей много, каждый новый канал, насосная станция или водохранилище меняют баланс между природой и людьми.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поля и конкуренция за воду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промышленность и городское население используют один и тот же ограниченный запас. Там, где расширяется орошение, возрастает риск пересыхания рек, снижения уровня подземных вод и ухудшения качества воды.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загрязнение усиливает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там, где вода есть, она может быть непригодной для использования без очистки. Сточные воды, засоление и накопление загрязнителей уменьшают доступный объём и делают ресурс значительно дороже для общества.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природных ресурсов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ресурса важны разные критерии оценки: запас, качество, скорость восстановления или стоимость освоения.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универсальный показатель не отражает ценность ресурса: для разных видов решающими оказываются разные свойства и ограничения.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и материалам природоресурсной статистики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биологические ресурсы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регулируют климат и водный режим, поглощают углекислый газ и поддерживают биоразнообразие. Их ценность определяется не только площадью, но и возрастной структурой и темпами восстановления.
</a:t>
            </a:r>
            <a:endParaRPr lang="en-US" sz="110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обеспечивают урожайность, но быстро теряют плодородие при эрозии, засолении и истощении. Поэтому оценка всегда учитывает гумус, степень деградации и качество агротехнического ухода.
</a:t>
            </a:r>
            <a:endParaRPr lang="en-US" sz="1187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другие водные организмы важны для питания и занятости населения. Их состояние зависит от уровня вылова, сохранности нерестилищ и контроля за загрязнением водоёмов.
</a:t>
            </a:r>
            <a:endParaRPr lang="en-US" sz="1214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растения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используются в медицине, пищевой и лёгкой промышленности, а также как часть природного наследия. Их сохранение требует охраняемых территорий и восстановления экосистем.
</a:t>
            </a:r>
            <a:endParaRPr lang="en-US" sz="10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 в мировом балансе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Energy Institute, Statistical Review of World Energy 2024 (за 2023 год); значения округлены.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система мира меняется медленно: новые технологии растут быстро, но базовая инфраструктура многих стран по-прежнему связана с ископаемым топливом.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энергетике уже идёт, однако его темпы пока недостаточны для резкой смены глобального баланса.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ресурсный потенциал территории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 сбора данных к итоговой оценке реальной ценности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 которым сравнивают страны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на душу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показывает, сколько ресурса формально приходится на одного жителя. Он помогает сравнивать страны разного размера, но не учитывает качество, доступность и степень освоенности месторождений.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распределение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 не только общий объём, но и то, сосредоточены ли ресурсы в одном районе или рассредоточены по территории. Концентрация облегчает добычу, а разброс повышает затраты.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 внешней торговле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ресурс становится основой экспорта и источником валютных доходов. Однако высокая экспортная доля не означает внутреннего благополучия, если экономика слишком зависит от одного товара.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бедные собственными запасами, могут быть очень развитыми благодаря технологиям, транспорту и переработке. Поэтому импортная зависимость не всегда равна слабости, если экономика эффективно приспосабливается.
</a:t>
            </a:r>
            <a:endParaRPr lang="en-US" sz="843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потребление и 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потребление энергии, воды и сырья часто связано с урбанизацией и уровнем жизни. Но вместе с этим растёт экологическая нагрузка, которую также необходимо учитывать при сравнении стран.
</a:t>
            </a:r>
            <a:endParaRPr lang="en-US" sz="8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рента и развитие: не одно и то же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сырья и страна дохода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 ресурсов дают стране вес на мировом рынке, но сами по себе не гарантируют высокий уровень жизни. Если экономика слишком зависит от одного товара, благополучие становится уязвимым к ценам, санкциям и колебаниям спроса.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работают на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Норвегия, Саудовская Аравия, Россия, Канада и Австралия показывают разные модели использования богатой ресурсной базы. Решающее значение имеют переработка внутри страны, диверсификация экономики и то, как распределяется ресурсная рента между государством и обществом.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ресурсов на душу населения по регионам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данным World Bank, IEA и Our World in Data; значения нормированы для сравнения, 2022–2023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не только с численностью населения, но и с образом жизни, промышленной структурой и доступом к инфраструктуре.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регионы с высокой урбанизацией и доходами; наименьшая нагрузка характерна для территорий с ограниченным доступом к благам.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650186"/>
            <a:ext cx="4389600" cy="16202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ресурсообеспеченные регионы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ресурсная база влияет на международную специализацию и структуру экспорта.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задаёт профиль экспорта, но устойчивость выше там, где развиты переработка и несколько отраслей одновременно.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география; обобщение по региональным ресурсным профилям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под давлением: главные угрозы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добыча полезных ископаемых, тем быстрее сокращаются доступные запасы. Для многих месторождений проблема не в полном исчезновении ресурса, а в росте затрат на его извлечение.
</a:t>
            </a:r>
            <a:endParaRPr lang="en-US" sz="1026" dirty="0"/>
          </a:p>
        </p:txBody>
      </p:sp>
      <p:sp>
        <p:nvSpPr>
          <p:cNvPr id="13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Добыча, транспортировка и переработка сырья нередко сопровождаются выбросами в воздух, воду и почвы. Это снижает качество жизни и повышает стоимость последующего восстановления территории.
</a:t>
            </a:r>
            <a:endParaRPr lang="en-US" sz="1026" dirty="0"/>
          </a:p>
        </p:txBody>
      </p:sp>
      <p:sp>
        <p:nvSpPr>
          <p:cNvPr id="14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особенно уязвимы к эрозии, засолению и истощению. После нарушения растительного покрова они долго восстанавливаются, а иногда теряют продуктивность на десятилетия.
</a:t>
            </a:r>
            <a:endParaRPr lang="en-US" sz="1026" dirty="0"/>
          </a:p>
        </p:txBody>
      </p:sp>
      <p:sp>
        <p:nvSpPr>
          <p:cNvPr id="15" name="Text 5"/>
          <p:cNvSpPr txBox="1"/>
          <p:nvPr/>
        </p:nvSpPr>
        <p:spPr>
          <a:xfrm>
            <a:off x="273800" y="3295925"/>
            <a:ext cx="3884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биоресурсы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чрезмерный вылов рыбы нарушают природные циклы и сокращают биоразнообразие. Когда восстановление не успевает за использованием, ресурсы переходят в состояние дефицита.
</a:t>
            </a:r>
            <a:endParaRPr lang="en-US" sz="1023" dirty="0"/>
          </a:p>
        </p:txBody>
      </p:sp>
      <p:sp>
        <p:nvSpPr>
          <p:cNvPr id="16" name="Text 6"/>
          <p:cNvSpPr txBox="1"/>
          <p:nvPr/>
        </p:nvSpPr>
        <p:spPr>
          <a:xfrm>
            <a:off x="273800" y="4028825"/>
            <a:ext cx="36843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засухи, пожары, таяние льда и нестабильность водного режима. В результате даже богатые природные территории становятся менее устойчивыми к хозяйственной нагрузке.
</a:t>
            </a:r>
            <a:endParaRPr lang="en-US" sz="9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ресурса и последствия для природы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экологическая нагрузка возникает на каждом этапе использования ресурса, а не только при добыче.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ресурсы рационально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и повторное использование воды позволяют резко сократить потери в сельском хозяйстве и городском хозяйстве. Это особенно важно в засушливых районах и регионах с водным дефицитом.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помогает сохранить почвы, регулировать сток рек и поддерживать биоразнообразие. Посадка новых насаждений особенно эффективна там, где вырубка уже изменила природный баланс.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земель в 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карьеров и отработанных площадок снижает ущерб ландшафту и создаёт условия для нового использования территории. Такой подход уменьшает количество заброшенных и опасных зон.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металлов сокращает потребность в новой добыче и уменьшает объём отходов. Это один из самых надёжных способов снизить нагрузку на месторождения и промышленную инфраструктуру.
</a:t>
            </a:r>
            <a:endParaRPr lang="en-US" sz="1011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энергоэффективности и расширение охраняемых территорий помогают уменьшить выбросы, сохранить экосистемы и поддержать долгосрочную устойчивость хозяйства без избыточного расхода природных ресурсов.
</a:t>
            </a:r>
            <a:endParaRPr lang="en-US" sz="9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устойчивому потреблению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динамики; условные значения для иллюстрации тенденций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технологии меняют не только объёмы потребления, но и саму структуру производства, делая её более замкнутой и экономной.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нагрузки возможно только при одновременном сокращении потерь, росте переработки и замещении ископаемого топлива.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редкий ресурс может быть ценным, если он доступен, чист и обеспечен инфраструктурой. Одна цифра показывает лишь масштаб, но не реальную хозяйственную значимость.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2,5%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USGS; общепринятая оценка доли пресной воды в гидросфере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1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всей воды на Земле приходится на пресную воду, но для человека доступна лишь небольшая её часть.
</a:t>
            </a:r>
            <a:endParaRPr lang="en-US" sz="19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Ресурс, риск и защита: сводное сравнение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разные виды ресурсов требуют разных мер охраны и регулирования.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важны не только ограничения, но и восстановление, контроль качества и постоянный мониторинг состояния среды.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география; обобщение по видам природных ресурсов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ресурс — это не только запас, но и ответственность
</a:t>
            </a:r>
            <a:endParaRPr lang="en-US" sz="3558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ресурсы требуют не подсчёта запасов, а комплексной оценки: качества, доступности, стоимости освоения и экологических последствий. Бережное использование, переработка и восстановление — основа устойчивого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2026-06-03T03:06:50Z</dcterms:created>
  <dcterms:modified xsi:type="dcterms:W3CDTF">2026-06-03T03:06:50Z</dcterms:modified>
</cp:coreProperties>
</file>