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жильё и соседи на языке будущего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«home» и «neighbourhood» формируют нашу жизнь и культуру, влияя на идентичность.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дома менялось от усадеб до городских квартир, отражая изменения семейных и общественных структур. История соседства демонстрирует переход от общинных ценностей к индивидуализму, что важно для понимания лексики и заданий ЕГЭ.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значения дома и соседства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жилья в англоязычных странах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Detached house — отдельно стоящий дом с участком, распространённый в США, обеспечивает максимальное личное пространство и комфорт.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Semi-detached house — пара домов, соединённых стеной, типична для пригородов Великобритании, сочетает приватность и социальное соседство.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Terraced house — ряд домов с общими стенами, часто встречается в городах Великобритании, экономит пространство и поддерживает соседские связи.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Flat/apartment — квартира в многоквартирном доме, характерна для крупных городов США и Великобритании, нацелена на компактность и удобство инфраструктуры.
</a:t>
            </a:r>
            <a:endParaRPr lang="en-US" sz="9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дома в жизни подростка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комфорт и индивидуализация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не просто укрытие, но пространство, где подросток чувствует поддержку и может проявлять себя индивидуально, формируя личные привычки и ценности.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пространство для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дома проявляется в организации учебы и отдыха: подготовка к экзаменам, творчество и общение с семьей создают благоприятную среду для развития личности.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 и безопасность у подростков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включает физическую защиту (замки, сигнализации) и эмоциональный комфорт. Восприятие privacy варьируется между Россией, Великобританией и США, отражая культурные особенности.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privacy становится ключевой для самоопределения, а удобство собственной комнаты помогает подросткам укреплять независимость и личные границы.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769" y="3289748"/>
            <a:ext cx="11891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are our neighbours? Портреты и типологии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Активные, часто занятые родители с маленькими детьми, создают динамичную атмосферу и влияют на социальный климат квартала.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жители, часто поддерживающие традиции и способствующие развитию соседских отношений через советы и помощь.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возрасту и профессии, могут быть как замкнутыми, так и активными участниками жизни района.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Многодетные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более насыщенную социальную среду с частыми мероприятиями и коммуникацией между соседями.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Neighbourhood in big cities and small towns: различия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Формальность в мегаполисах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городах, таких как Лондон и Манчестер, соседи часто сохраняют формальные отношения, что снижает чувство общности из-за плотности населения и анонимности.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малых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городах России взаимопомощь и совместные праздники остаются важными элементами, укрепляя связи и создавая тёплую атмосферу среди жителей.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анонимности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Анонимность в мегаполисах уменьшает участие жителей в жизни района, что отражается на уровне доверия и качестве коммуникаций, в отличие от малых городов.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пользование общим имуществом часто становятся причинами конфликтов, заставляя жителей искать компромиссы для совместного жилья.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собрания и поздравления поддерживают добрососедские отношения, укрепляя чувство общности в районе.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традиции, такие как street parties и neighbourhood watch, служат примерами эффективного объединения соседей для безопасности и праздников.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Соседское взаимодействие: типовые жизненные ситуации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соседства: обзор исследованных кейсов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преимущества и недостатки соседских отношений по результатам исследований, подчеркивая важность сплочённости населения для благополучия района.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Благополучие района напрямую связано с уровнем взаимопомощи и умением разрешать конфликты.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Social Attitudes Survey, 2020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урегулирования конфликтов между соседями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 посредничество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готовность к компромиссам остаются основой разрешения споров. Управляющие компании и посредники помогают поддерживать порядок и справедливость.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Онлайн-платформы, такие как домовые чаты и приложение Nextdoor, расширяют возможности взаимодействия жителей и способствуют оперативному решению бытовых вопросов.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в многоквартирных домах и коттеджах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частных коттеджах жильцы обладают более высокой степенью автономии — соседи вмешиваются в меньшей степени, что способствует сохранению личного пространства и самостоятельности в быту.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Многоквартирные дома требуют особого внимания к звукоизоляции и совместным правилам пользования общими зонами, включая лифты, коридоры и лестничные площадки, чтобы обеспечить комфорт и безопасность всех жителей.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Великобритании действуют различные стандарты приватности, например, установление quiet hours и правил использования shared spaces помогают минимизировать конфликты и сохранять уважение между соседями.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 правила «хорошего соседа»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Этическое поведение способствует разрешению конфликтов, что подтверждается историческими традициями добрососедства в Британии, где соседи часто помогали друг другу, например, одалживали сахар. Эти практики успешно адаптируются в российских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нормы включают приветствия, уважительное отношение к личной территории и соблюдение тишины. Регулярный обмен новостями и поддержка создают позитивный климат и укрепляют сосредоточенность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аспекты: соседи разных национальностей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Мультикультурное окружение обогащает опыт, раскрывая разнообразие традиций, правил вежливости и национальных праздников, что расширяет кругозор жителей и способствует взаимному пониманию.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языковые различия и непонимание культурных особенностей часто становятся причиной недоразумений и барьеров в общении между соседями из разных стран.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интеграции новых соседей наблюдаются в крупных городах, таких как Лондон и Москва, где иммигранты находят способы адаптироваться и участвовать в жизни района.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жителей разного происхождения формирует более толерантное и сплочённое сообщество, снижая риски конфликтов и способствуя взаимному уважению.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соседей, меняющие район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субботник выгодно преобразует двор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одного из кварталов Москвы организовали субботник по уборке территории и озеленению дворовых зон. Такое мероприятие объединило людей, повысило уровень комфорта и привлекло внимание местных властей.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Charity event объединяет соседей Лондона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районе добровольцы провели благотворительную ярмарку, собрав средства для местного приюта. Мероприятие способствовало укреплению связей и развитию социальной ответственности между соседями.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Self-organized community внедряет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британского поселка создали независимую группу для контроля за безопасностью и улучшения инфраструктуры. Их активность повысила качество жизни и уровень доверия в районе.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удовлетворенности соседством среди подростков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школьники проявляют большую удовлетворённость соседскими отношениями по сравнению со сверстниками из сельской местности.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оценивают соседские отношения положительно, что свидетельствует о значимости комфортного жилого окружения для молодежи.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2023; British Youth Council,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выявило, что благоприятные отношения с соседями значительно влияют на психологическое состояние подростков и их учебные результаты.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ONS UK, 2021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 отмечают улучшение настроения и снижение тревожности при поддержке добрососедских отношений.
</a:t>
            </a:r>
            <a:endParaRPr lang="en-US" sz="21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адаптации к новым соседям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адаптации на основе социальных исследований соседских взаимодействий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digital-среда: новые форматы соседства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сообщества создают виртуальное пространство для поддержки и вовлечённости жителей, способствуя быстрому решению бытовых вопросов и укреплению социального капитала района.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мессенджеров и специализированных платформ, таких как WhatsApp и Nextdoor, расширяет коммуникацию между соседями, облегчая обмен информацией и координацию мероприятий.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трансформация традиционного соседства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2000-х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дворовые сообщества активно поддерживали взаимопомощь и коллективные праздники с устойчивыми личными связями.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2000–2010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мобильности населения привёл к более частой смене жильцов и снижению интенсивности личного общения между соседями.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2010–2020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начали заменять традиционные формы встречи, появились онлайн-сообщества и цифровые neighbour meetings.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дальнейшее развитие горизонтальных сообществ, усиление self-management и интеграция цифровых и реальных форм сосредоточения.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соседи сегодня: вызовы и возможности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жильё — фундамент идентичности и благополучия, а соседи формируют социальный климат. Коммуникация, уважение и инновационные технологии помогут создавать гармоничные сообщества XXI века.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2026-05-07T21:29:25Z</dcterms:created>
  <dcterms:modified xsi:type="dcterms:W3CDTF">2026-05-07T21:29:25Z</dcterms:modified>
</cp:coreProperties>
</file>