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суши: основные понятия и ключевые темы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водных объектов суши и их важности для природы и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воды суши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 — это все воды на поверхности и в толще земли, включая реки, озёра, болота, ледники и подземные воды. Их возникновение связано с осадками, климатом и строением земли.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подземные воды?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находятся в пустотах и трещинах горных пород под землёй. Они бывают разных типов в зависимости от глубины и происхождения.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подземные воды?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талая вода просачиваются через почву и породы, наполняя подземные водоносные слои. Формирование зависит от климата и рельефа местности.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 роль подземных вод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подземных вод варьируется по регионам в зависимости от геологии и климата. Они питают реки и служат важным источником воды.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воды: определение и формирование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Верховодка — поверхностные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Верховодка образуется близко к поверхности после осадков. Она недолговечна, влияет на растения и редко используется напрямую человеком.
</a:t>
            </a:r>
            <a:endParaRPr lang="en-US" sz="110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Грунтовые воды — источник колодцев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Грунтовые воды расположены глубже и широко распространены. Их часто добывают из колодцев для питья и хозяйства, качество зависит от загрязнений.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Артезианские воды — глубинные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Артезианские воды находятся в глубине между водоупорными слоями под давлением. Эти воды чисты и применяются в питьевом и промышленном водоснабжении.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подземных вод и их особенности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Верховодка: характеристика и значение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Верховодка — это временные водные накопления после дождей или таяния снега на рыхлых почвах, расположенные выше постоянных грунтовых вод.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играет важную роль для весеннего роста растений, но быстро исчезает и почти не используется для питьевого водоснабжения.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Грунтовые воды: свойства и использование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Грунтовые воды залегают над водоупорным слоем и являются наиболее распространённым типом подземных вод, часто используемых в быту через колодцы и скважины.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таких вод подвержено загрязнению за счёт проникновения с поверхности, поэтому требует контроля и очистки перед применением.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Артезианские воды: особенности, добыча и использование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Артезианские воды располагаются глубоко между непродуваемыми слоями и находятся под давлением, что позволяет добывать их без насоса из глубоких скважин.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воды часто богаты минералами, используются для питья и промышленности, особенно в регионах с недостатком поверхностных вод.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служба по гидрометеорологии и мониторингу окружающей среды,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подземных вод в мире и России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содержит одни из крупнейших мировых запасов подземных вод, сосредоточенных в Сибири и на Дальнем Востоке.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запасов сконцентрирована в азиатской части страны, что делает эти регионы стратегически важными.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качество подземных вод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содержат кальций, магний, натрий, калий, а также хлориды и сульфаты. Минерализация варьируется в зависимости от пород и глубины.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залегания и тип горных пород влияют на чистоту воды: ближе к поверхности больше примесей, на глубинах вода чище, но может быть минерализованной.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Нарзан — лечебная вода Кавказа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источник Нарзан в Кисловодске известен своими целебными свойствами, содержащими щелочные и гидрокарбонатные соли, популярный для питьевого лечения.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Ессентуки — источник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Ессентуки славятся минеральной водой с уникальным составом, применяемой в санаториях для терапии желудочно-кишечных заболеваний.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Боржоми — грузинское природное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Боржоми содержит гидрокарбонатно-натриевую воду с природным газом, широко используется для питьевого лечения и экспортируется во многие страны.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источники и их значение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подземных вод в грунте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перемещаются по слоям почвы и горных пород, проходя через поры и трещины. Этот процесс, называемый фильтрацией, зависит от строения и плотности грунта.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варьируется в зависимости от типа почвы: быстрее всего вода движется в песках — до 5 метров в сутки, а в глинах — всего лишь несколько сантиметров в сутки. Такое движение обеспечивает пополнение родников и колодцев.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подземных вод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подземных вод возникает из-за проникновения промышленных отходов, удобрений и нефтепродуктов, что ухудшает качество воды и наносит вред экосистемам.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водозабор приводит к снижению уровня подземных вод, а неправильное орошение вызывает засоление почв. Для решения проблем необходим постоянный контроль и рациональное использование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подземных вод для природы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поддерживают устойчивость экосистем, обеспечивая растения и животных необходимой влагой, особенно в засушливые периоды года.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формировать болота и поддерживают постоянный сток малых рек, что сохраняет водные ресурсы на поверхности.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степных и полупустынных зонах подземные воды выступают ключевым источником влаги, обеспечивая выживание местных растений и животных.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подземных вод людьми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широко применяются для питьевого водоснабжения и хозяйственных нужд в городах и сельской местности.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сельскохозяйственных полей во многих регионах зависит от стабильного доступа к грунтовым и артезианским водам.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подземные воды используются в лечебных целях и для курортного оздоровления.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промышленных зонах артезианские воды обеспечивают технологические процессы и поддерживают работу предприятий.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охране и сохранению подземных вод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источников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мониторинг и исследование территории для обнаружения вредных выбросов в почву и воду.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очистных сооружений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системы фильтрации сточных вод и очистки загрязнённых водных ресурсов.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водных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Устанавливаются нормы водозабора и распространяются рекомендации по экономии воды с целью сохранения запасов.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Законодательное регулирование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и принимаются законы, охраняющие водные объекты и стимулирующие устойчивое водопользование.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Фактические примеры проблем с подземными водами в России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Сибири уровень подземных вод снизился на 2–3 метра за десять лет из-за активного забора воды, что негативно отражается на экосистеме региона.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Оренбургской области отмечены высокие концентрации железа и марганца в воде, что требует применения дорогостоящих методов очистки для обеспечения безопасности питьевой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Родники: форма выхода подземных вод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 — это места естественного выхода подземных вод на поверхность, часто встречающиеся в оврагах и на склонах холмов. Они могут быть постоянными или временными.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родники работают круглый год и служат источником питьевой воды для местных сообществ, тогда как временные появляются только после осадков или таяния снега.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типов подземных вод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главные характеристики верховодки, грунтовых и артезианских вод по глубине, качеству и использованию в различных регионах России.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Артезианские воды обладают наилучшим качеством и большим запасом, грунтовые воды более доступны, верховодка ограничена по использованию и запасам.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ФГБУ "Водный ресурс России",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подземных вод в природе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движения и обновления подземных вод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воды: важность и устойчивое использование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— ключевой ресурс для экологии и человека, требующий бережного обращения. Только скоординированные усилия помогут сохранить этот природный дар для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2026-05-10T23:45:09Z</dcterms:created>
  <dcterms:modified xsi:type="dcterms:W3CDTF">2026-05-10T23:45:09Z</dcterms:modified>
</cp:coreProperties>
</file>