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аппарат клетки: строение и основные функции
</a:t>
            </a:r>
            <a:endParaRPr lang="en-US" sz="2157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клетки, которая управляет обменом, сигналами и движением.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нужен поверхностный аппарат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гомеостаз, контролирует вход и выход веществ, а также помогает клетке распознавать сигналы и соседние клетки. Без этой системы клетка быстро теряет устойчивость и согласованную работу с окружающей средой.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как основа поверхностного аппарата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 двойного слоя фосфолипидов, который отделяет внутреннюю среду клетки от внешней. Такое строение делает её одновременно прочной и достаточно гибкой для обмена веществ.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«головки» фосфолипидов обращены к воде, а неполярные «хвосты» спрятаны внутри слоя. Эта организация уменьшает проницаемость для большинства заряженных и крупных частиц.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 мембране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липидный слой встроены белки, которые обеспечивают транспорт, распознавание сигналов и ферментативную активность. Именно они придают мембране функциональную сложность.
</a:t>
            </a:r>
            <a:endParaRPr lang="en-US" sz="933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холестерина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клеток холестерин повышает устойчивость мембраны и регулирует её текучесть. Благодаря этому оболочка не становится ни слишком жёсткой, ни чрезмерно подвижной.
</a:t>
            </a:r>
            <a:endParaRPr lang="en-US" sz="939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и внутренняя стороны мембраны отличаются составом липидов, белков и углеводных компонентов. Такая асимметрия важна для работы рецепторов, транспорта и межклеточного распознавания.
</a:t>
            </a:r>
            <a:endParaRPr lang="en-US" sz="8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Мозаичная модель строения мембраны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Мозаичная модель показывает мембрану как подвижную систему, где липиды, белки и углеводы распределены неравномерно. Компоненты свободно взаимодействуют, сохраняя при этом упорядоченность и функциональную специализацию.
</a:t>
            </a:r>
            <a:endParaRPr lang="en-US" sz="778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 проходят через весь липидный бислой и часто образуют каналы, переносчики или рецепторы. Их положение позволяет связывать внешние сигналы с внутренними процессами клетки.
</a:t>
            </a:r>
            <a:endParaRPr lang="en-US" sz="804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белки располагаются на поверхности мембраны и связывают её с цитоскелетом. Благодаря этому клетка сохраняет форму, а мембрана остаётся функционально связанной с внутренними структурами.
</a:t>
            </a:r>
            <a:endParaRPr lang="en-US" sz="7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каждый компонент поверхностного аппарата выполняет собственную функцию и работает в составе единой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поверхностного аппарата и их роль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аппарат нельзя свести к одной мембране: его свойства формируются совместной работой липидов, белков, углеводов и цитоскелета.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цитологии: строение поверхностного аппарата клетки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Изолирующая функция мембраны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цитоплазму от внешней среды и создаёт чёткую границу. Это необходимо, чтобы клетка сохраняла собственный химический состав и не смешивалась с окружающим раствором.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свободно проходят далеко не все вещества. Она ограничивает движение ионов и крупных молекул, тем самым поддерживая концентрационные градиенты и точный состав внутренней среды.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переноса воды и растворённых веществ помогает клетке избегать набухания или обезвоживания. Благодаря этому сохраняются pH, ионный баланс и устойчивость жизненных процессов.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барьерная функция нарушается, клетка быстро теряет способность управлять обменом веществ. Поэтому избирательная проницаемость мембраны — одно из главных условий её нормальной работы.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переноса отличаются размером переносимых частиц, направлением движения и затратами энергии. Выбор пути зависит от свойств вещества и потребностей клетки.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переноса веществ через мембрану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или «труднее» для переноса вещество, тем больше клетка опирается на белки мембраны и энергию АТФ.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путей транспорта веществ через биологическую мембрану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транспорта и энергетическая цена переноса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Канальные белки образуют поры, через которые ионы быстро проходят по концентрационному градиенту. Такой способ особенно важен там, где нужен точный и быстрый обмен заряженных частиц.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связывают молекулу, затем изменяют свою форму и переносят её через мембрану. Этот механизм более избирателен, чем простое прохождение через липидный слой.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работают против градиента и требуют энергии АТФ. Примером служит Na+/K±АТФаза, поддерживающая ионный баланс и мембранный потенциал, особенно важный для нервных и эпителиальных клеток.
</a:t>
            </a:r>
            <a:endParaRPr lang="en-US" sz="12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мембрана запускает клеточный ответ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передаче сигнала через мембранный рецептор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рецепторы и распознавание сигналов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находит свой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клетки рецептор узнаёт только «свой» лиганд — гормон, медиатор или фактор роста. Связывание запускает точную цепь событий, а форма белка меняется так, чтобы сигнал был передан внутрь клетки без потери информации.
</a:t>
            </a:r>
            <a:endParaRPr lang="en-US" sz="1085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контакта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сигнала включаются белковые каскады, которые могут менять активность ферментов, работу генов или интенсивность секреции. Так клетка отвечает на внешнее воздействие быстро и избирательно, даже если сигнал приходит в очень малой концентрации.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функция мембранных белков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мембранных белков работает как ферменты и ускоряет реакции прямо на поверхности клетки. Такое расположение делает процессы быстрыми, локальными и удобными для точной регуляции в нужный момент.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АТФазы и перенос 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АТФазы расщепляют АТФ и используют энергию для переноса ионов через мембрану. Благодаря этому клетка поддерживает нужные концентрации веществ и сохраняет электрические и осмотические градиенты.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Аденилатциклаза и фосфолипазы участвуют в передаче сигналов, образуя вторичные посредники или изменяя мембранные липиды. Это позволяет клетке быстро включать ответ без длительных преобразований.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ферментов в мембране сближает их с субстратами и партнёрами по реакции. Поэтому клетка получает не только высокую скорость, но и строгую пространственную согласованность процессов.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реакции выполняют ключевые мембранные ферменты и почему это важно для жизнедеятельности клетки.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 поверхностного аппарата клетки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подтверждают, что мембрана — не только барьер, но и активная химическая платформа, где ферменты напрямую связаны с транспортом и сигнализацией.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клеточной биологии; обобщение по стандартным функциям мембранных ферментов.
</a:t>
            </a:r>
            <a:endParaRPr lang="en-US" sz="5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как защитный и распознающий слой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находится с внешней стороны плазматической мембраны и образован углеводными цепями гликопротеинов, гликолипидов и протеогликанов. Он создаёт дополнительный поверхностный слой, связанный с распознаванием и защитой клетки.
</a:t>
            </a:r>
            <a:endParaRPr lang="en-US" sz="740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уменьшает механическое повреждение поверхности клетки и помогает удерживать воду у мембраны. Благодаря этому гликокаликс особенно важен в тканях, где поверхность постоянно контактирует с внешней средой.
</a:t>
            </a:r>
            <a:endParaRPr lang="en-US" sz="80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структуры гликокаликса участвуют в межклеточном узнавании, прикреплении и взаимодействии. Они помогают клеткам «считывать» друг друга и правильно выстраивать контакты в ткани.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Выраженность в тканях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особенно развит у эпителиальных клеток и клеток иммунной системы. В этих тканях он поддерживает барьерную защиту, избирательность контактов и корректную реакцию на сигналы окружающей среды.
</a:t>
            </a:r>
            <a:endParaRPr lang="en-US" sz="8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Подмембранный цитоскелет и опорно-двигательная функция
</a:t>
            </a:r>
            <a:endParaRPr lang="en-US" sz="1528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белками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закрепляет мембранные белки и организует их расположение на поверхности клетки. Благодаря этому транспорт, рецепция и прикрепление к соседним клеткам происходят более согласованно и надёжно.
</a:t>
            </a:r>
            <a:endParaRPr lang="en-US" sz="773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выростов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участвуют в формировании микроворсинок, псевдоподий и других выростов мембраны. Такие структуры увеличивают площадь поверхности и помогают клетке перемещаться или поглощать вещества.
</a:t>
            </a:r>
            <a:endParaRPr lang="en-US" sz="72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под мембраной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плазматической мембраной располагаются микрофиламенты актина, микротрубочки и промежуточные филаменты. Вместе они образуют упругую внутреннюю опору, которая помогает клетке сохранять форму и выдерживать механические нагрузки.
</a:t>
            </a:r>
            <a:endParaRPr lang="en-US" sz="672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мембранного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необходим для эндоцитоза и экзоцитоза, потому что обеспечивает перемещение мембранных пузырьков и перестройку поверхности клетки. Без него клетка теряет подвижность и часть своих транспортных возможностей.
</a:t>
            </a:r>
            <a:endParaRPr lang="en-US" sz="7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перемещается с участием поверхностного аппарата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перестройки актина, образования выростов, прикрепления к субстрату и сокращения заднего края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опирается на свой главный структурный элемент, но в реальной клетке они работают вместе и взаимно усиливают друг друга.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поверхностного аппарата и его функций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поверхностный аппарат — это единая система: барьер, ферментативная площадка, сенсор и опорно-двигательный комплекс одновременно.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строению плазматической мембраны, гликокаликса и подмембранного цитоскелета.
</a:t>
            </a:r>
            <a:endParaRPr lang="en-US" sz="6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контакты и тканевая организация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контакты закрывают межклеточные промежутки и ограничивают проход веществ между соседними клетками. Это особенно важно в эпителии, где необходимо сохранять чёткую границу между внутренней средой организма и внешней средой.
</a:t>
            </a:r>
            <a:endParaRPr lang="en-US" sz="853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Десмосомы действуют как прочные точки сцепления между клетками, повышая устойчивость ткани к растяжению и механическому воздействию. Поэтому они особенно значимы там, где ткани испытывают постоянную нагрузку.
</a:t>
            </a:r>
            <a:endParaRPr lang="en-US" sz="893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Щелевые 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Щелевые соединения создают каналы для ионов и мелких сигнальных молекул, позволяя клеткам быстро согласовывать свою работу. Благодаря этому ткани могут функционировать как единое целое, а не как набор отдельных клеток.
</a:t>
            </a:r>
            <a:endParaRPr lang="en-US" sz="8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поверхностного аппарата при заболеваниях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ломается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мембранный белок перестаёт работать как нужно, клетка теряет контроль над переносом веществ. При муковисцидозе это связано с нарушением работы ионного канала, из-за чего изменяется состав секретов и страдает работа многих органов.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искажён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рецепторы могут передавать неверные команды или не реагировать на них вовсе. Тогда нарушается регуляция обмена веществ, а клетка получает слишком слабый или слишком сильный стимул, что может способствовать развитию диабета и опухолевого роста.
</a:t>
            </a:r>
            <a:endParaRPr lang="en-US" sz="88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полноценной работы поверхностного аппарата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текучесть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аппарат должен одновременно сохранять устойчивость и оставаться подвижным. Это возможно благодаря сочетанию липидного бислоя, белков и связи с цитоскелетом, которое позволяет мембране не разрушаться и перестраиваться.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мембрана пропускает только нужные вещества и в нужном направлении. Такая избирательность поддерживает постоянство внутренней среды клетки и делает обмен веществ управляемым, а не случайным.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хотя бы один компонент поверхностного аппарата, страдают транспорт, распознавание, движение и межклеточные контакты. Поэтому его рассматривают как согласованную функциональную систему, а не как набор отдельных частей.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сигналам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связанные с ними белки позволяют клетке быстро распознавать гормоны, медиаторы и факторы роста. Благодаря этому клетка может менять работу ферментов, деление или секрецию в ответ на внешние условия.
</a:t>
            </a:r>
            <a:endParaRPr lang="en-US" sz="10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аппарат клетки — основа её взаимодействия с миром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аппарат не ограничивается ролью оболочки: он защищает клетку, регулирует обмен, распознаёт сигналы и помогает двигаться. Именно согласованность всех его компонентов обеспечивает жизнь клетки и работу тканей.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2026-06-01T16:56:42Z</dcterms:created>
  <dcterms:modified xsi:type="dcterms:W3CDTF">2026-06-01T16:56:42Z</dcterms:modified>
</cp:coreProperties>
</file>