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находить два неизвестных по условиям задачи.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с помощью систем уравнений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переводят текст задачи на язык алгебры. Их применяют, когда нужно одновременно найти количество и цену, два числа, возраст или скорость и время по двум связанным условиям.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7 классе встречаются системы уравнений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двух переменных важно найти пару значений, которая подходит обоим уравнениям одновременно.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из школьного курса алгебры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неизвестных обычно достаточно, чтобы задача стала системой.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задача приводит к системе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 условию известно, что два числа в сумме дают одно значение, а в разности — другое, удобно ввести две переменные и составить два уравнения.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разность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система возникает, если нужно связать расстояние, скорость и время для двух объектов, используя два отдельных условия из текста.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время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сказано, сколько лет двум людям вместе и каков возрастной разрыв между ними, задача естественно сводится к системе уравнений с двумя неизвестными.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людей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общая стоимость нескольких предметов и разница в цене, можно обозначить количество или цену буквами и получить систему из двух равенств.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стоимость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028336"/>
            <a:ext cx="5955300" cy="26711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решения системы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школьных способа решения отличаются тем, как именно устраняется или визуализируется неизвестное.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и сложение чаще дают точный ответ, а графический способ помогает понять смысл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текстовой задачи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24925" y="1372261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неизвестные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1524925" y="1685711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какие величины нужно найти, и обозначают их буквами. Важно сразу договориться, что именно означает каждая переменная.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1524925" y="2376180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первое уравнение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1524925" y="268963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одному условию записывают математическую связь между выбранными величинами. Уравнение должно точно отражать смысл текста, без лишних предположений.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1524925" y="3380099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второе уравнение
</a:t>
            </a:r>
            <a:endParaRPr lang="en-US" sz="1400" dirty="0"/>
          </a:p>
        </p:txBody>
      </p:sp>
      <p:sp>
        <p:nvSpPr>
          <p:cNvPr id="20" name="Text 7"/>
          <p:cNvSpPr txBox="1"/>
          <p:nvPr/>
        </p:nvSpPr>
        <p:spPr>
          <a:xfrm>
            <a:off x="1524925" y="3693549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второму условию строят ещё одно равенство с теми же неизвестными. Вместе два уравнения образуют систему, которую можно решать.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524925" y="4384019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значения переменных
</a:t>
            </a:r>
            <a:endParaRPr lang="en-US" sz="1400" dirty="0"/>
          </a:p>
        </p:txBody>
      </p:sp>
      <p:sp>
        <p:nvSpPr>
          <p:cNvPr id="22" name="Text 9"/>
          <p:cNvSpPr txBox="1"/>
          <p:nvPr/>
        </p:nvSpPr>
        <p:spPr>
          <a:xfrm>
            <a:off x="1524925" y="4697469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системы получают числа, которые удовлетворяют обоим уравнениям. Это и есть искомые значения неизвестных.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1524925" y="5387938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и записать ответ
</a:t>
            </a:r>
            <a:endParaRPr lang="en-US" sz="1400" dirty="0"/>
          </a:p>
        </p:txBody>
      </p:sp>
      <p:sp>
        <p:nvSpPr>
          <p:cNvPr id="24" name="Text 11"/>
          <p:cNvSpPr txBox="1"/>
          <p:nvPr/>
        </p:nvSpPr>
        <p:spPr>
          <a:xfrm>
            <a:off x="1524925" y="5701388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числа подставляют в исходные условия и убеждаются, что всё верно. Затем ответ записывают словами и обязательно с единицами измерения.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условия задачи к ответу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 переход от текста задачи к математической записи и обратно.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правильно обозначать неизвестные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нужно выбирать так, чтобы они сразу отражали величины из задачи. Тогда легче не перепутать количество, цену, возраст или скорость при составлении уравнений.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жизненными задачами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писать: x — количество, y — цена; x — младший возраст, y — старший возраст; x — скорость первого, y — скорость второго. Такие обозначения делают решение понятным.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 — одна величина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обозначает количество тетрадей, то везде в решении оно должно означать только это. Смешивать разные величины под одной буквой нельзя.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подстановки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 одного уравнения выражают одну переменную через другую. Часто это получается быстро, если коэффициент у переменной равен 1 или уже почти так.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Выразить переменную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найденные величины подставляют в исходные уравнения и убеждаются, что равенства выполняются. Это помогает избежать ошибки в вычислениях.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получают значение одной переменной. Затем его подставляют в формулу, найденную раньше, и находят вторую переменную.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вторую переменную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выражение заменяют во втором уравнении. Тогда система превращается в одно уравнение с одной неизвестной, которое легче решить.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во второе уравнение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сложения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коэффициенты удобными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можно ли сразу сложить или вычесть уравнения так, чтобы одна переменная исчезла. Если нет, уравнения умножают на подходящие числа.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или вычесть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у одной переменной появляются одинаковые или противоположные коэффициенты. Тогда её можно убрать, выполнив сложение или вычитание уравнений.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Решить полученное уравнение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остаётся одно уравнение с одной переменной, его решают обычным способом. Затем находят вторую переменную, подставив найденное значение обратно.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Убедиться в правильности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проверить, что оба исходных уравнения выполняются одновременно. Это особенно важно, если при преобразованиях были умножения и вычитания.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системы помогают в задачах, где нужно связать два показателя: количество и цену, путь и время, возраст и разницу лет.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задачи на покупки и движение: в них удобно задать два неизвестных и получить систему из двух условий.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типовым задачам 7 класса, составлено по материалам урока.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чаще всего решают с помощью систем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найденные значения в каждое уравнение системы. Если хотя бы одно равенство не выполняется, решение нужно пересмотреть, потому что пара чисел не подходит обоим условиям одновременно.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оба уравнения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верные вычисления могут дать ответ, который не соответствует ситуации. Например, количество предметов, возраст или время не могут быть отрицательными, а цена должна быть реалистичной.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смысл задачи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важно указывать рубли, штуки, километры, минуты или годы. Без единиц измерения число теряет смысл, и непонятно, какую величину на самом деле нашли.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единицы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мысленно сравнить результат с условием: не слишком ли он велик, не нарушает ли сказанные в задаче ограничения. Такая быстрая оценка помогает заметить ошибку ещё до записи ответа.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правдоподобие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текстовая задача по алгебре 7 класса.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задачи: тетради и ручки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двум условиям можно составить систему и найти, сколько купили каждого товара.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 цена обозначаются разными буквами, а стоимость выражается через их произведение. Из двух условий получается система, по которой находят обе покупки.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величины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обозначить одной буквой разные по смыслу данные или смешать количество со стоимостью. Тогда уравнения становятся неверными уже на этапе записи условия.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делают проверку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проверки легко не заметить лишнюю или неподходящую пару чисел. Проверка нужна, чтобы убедиться: ответ подходит и по вычислениям, и по смыслу задачи.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составляют второе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условие переводят на язык алгебры правильно, а второе записывают неточно. В результате система не описывает задачу полностью и даёт неправильный ответ.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знак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слагаемых ученик может забыть о минусе или неправильно изменить знак. Из-за этого даже правильно составленное уравнение превращается в ошибочное.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без ошибок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перевести текст задачи в систему уравнений и проверить ответ по смыслу.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система уравнений помогает узнать, сколько купили тетрадей и ручек, если известны общая стоимость и разница в цене. Такой способ удобен, когда нужно быстро связать количество и цену в одной задаче.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 магазине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дороге системы встречаются в задачах о движении: один автобус едет быстрее другого, но оба прибывают по расписанию. Тогда по двум условиям находят скорость и время, не делая лишних предположений.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 время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составлении расписания тоже полезно уметь решать системы: например, если нужно распределить время между двумя делами. Здесь математика помогает сравнить длительности, увидеть ограничения и найти удобный порядок действий.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планирование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вокруг нас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условная: она отражает, как часто способ бывает удобен на уроке, а не его математическую «силу».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чаще оказывается самым удобным в школьных задачах, но выбор всё равно зависит от вида уравнений и записи условия.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 материалам темы «Системы уравнений», 7 класс.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по удобству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94" y="2325000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394" y="371452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решения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её, если одну переменную легко выразить через другую. Тогда система быстро превращается в одно уравнение, и вычисления становятся короче и понятнее.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удобен, когда коэффициенты при одной переменной совпадают или легко приводятся к одинаковым по модулю. Тогда одну переменную можно убрать сразу.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полезен, если важно увидеть точку пересечения двух прямых. Способ помогает понять смысл решения, но не всегда даёт точные целые значения.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записи решения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 должно отражать отдельное условие задачи. Если одно условие связано с суммой, а другое — с разностью, в записи это должно быть видно сразу.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с условием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числами всегда указывают единицы измерения. Это помогает не перепутать рубли с штуками, километры с минутами и делает ответ аккуратным и точным.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единицы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записывают словами и уточняют, что именно найдено: количество, цену, возраст, расстояние или время. Так решение становится понятным без дополнительного объяснения.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ответ полностью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буква не должна обозначать разные объекты. Если x — количество, то оно остаётся количеством до конца решения, а не меняется на цену или возраст.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 — одна величина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помогают превратить текст задачи в точное решение без догадок. Достаточно правильно выбрать неизвестные, составить два уравнения и обязательно проверить найденный ответ.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уравнений: точный путь к ответу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2026-05-29T10:15:11Z</dcterms:created>
  <dcterms:modified xsi:type="dcterms:W3CDTF">2026-05-29T10:15:11Z</dcterms:modified>
</cp:coreProperties>
</file>