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морфем: как устроено слово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помогают понять, почему слово пишется именно так.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семикласснику знать морфемы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объясняет написание слов, помогает различать значения и грамматические формы, а также быстрее находить и исправлять ошибки в корне, приставке, суффиксе и окончании.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763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15975"/>
            <a:ext cx="257400" cy="257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состоит слово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общее значение родственных слов и связывает их в одно смысловое гнездо. Именно по корню легче всего увидеть, какие слова действительно связаны друг с другом.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 уточняет смысл: направление, присоединение, приближение или изменение действия. Она помогает образовывать новые слова и оттенки значения без изменения основы.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располагается после корня и часто образует новые слова, придавая им уменьшительный, оценочный или предметный смысл. Он нередко подсказывает, к какой части речи относится слово.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изменяется и показывает форму слова: число, падеж, род или лицо. Благодаря ему слова в предложении согласуются друг с другом и складываются в связную речь.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слове чаще встречаются орфограммы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морфемах действуют свои правила написания, поэтому важно сначала определить часть слова.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Орфограммы распределяются по разным частям слова, поэтому одну и ту же ошибку нельзя проверять одинаково во всех случаях.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«Правописание морфем» для 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«Правописание морфем», без претензии на статистическую точность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правила встречаются чаще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группы орфограмм, с которыми школьники работают на уроках и в письменных заданиях.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у безударных гласных в корне: такие случаи встречаются чаще всего и требуют регулярной проверки.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Корень: общее значение и проверка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объединяет однокоренные слова и сохраняет их общий смысл. В словах лес, лесной, лесник и перелесок легко увидеть одну смысловую основу, хотя значения немного различаются.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ударением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Безударную гласную в корне часто проверяют словом, где она оказывается под ударением. Так, в словах трава и река нужная буква слышится отчетливее и выбирается увереннее.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написание, полезно подобрать несколько родственных слов и сравнить их. Если общая часть сохраняется, а звук становится ударным, это помогает не перепутать букву.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 деревом слов наглядно показывает, как от одного корня образуются новые слова. Такой способ помогает запомнить не только написание, но и смысловые связи между словами.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безударной гласной в корне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выборе буквы в корне слова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Чередующиеся гласные в корне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помогает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корнях буква зависит не от проверочного слова, а от правила. Поэтому нужно сначала определить, относится ли слово к корням с чередованием, а уже потом выбирать написание.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 / лож, кас / кос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корнях лаг/лож и кас/кос написание связано с наличием определенной буквы или формы слова. Такие пары удобно запоминать вместе, чтобы быстро узнавать правило в тексте.
</a:t>
            </a:r>
            <a:endParaRPr lang="en-US" sz="1182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 / ращ / рос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корне раст/ращ/рос выбор буквы зависит от согласных и положения в слове. Эти случаи требуют внимательности, потому что проверочное слово здесь не помогает так, как в обычном корне.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 / бир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корне бер/бир часто важен суффикс -а-. Если он есть, пишется и; если нет, обычно выбирается е. Примеры помогают закрепить правило быстрее, чем простое заучивание.
</a:t>
            </a:r>
            <a:endParaRPr lang="en-US" sz="118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905590"/>
            <a:ext cx="8784000" cy="22476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Приставки: какие правила нужно помнить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пишутся по разным принципам: по звучанию, по значению или по словарной норме.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приставок проверяется по следующему звуку, часть — по смыслу слова, а отдельные написания нужно просто запомнить.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русского языка для 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«Правописание морфем»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на з/с и звонкость согласного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особенно удобно применять, если сразу определить, какой согласный стоит после приставки в начале корня.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зависит от оглушения и озвончения на стыке морфем: звук после приставки подсказывает нужную букву.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пре- и при-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280029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при-
</a:t>
            </a:r>
            <a:pPr algn="l" indent="0" marL="0">
              <a:lnSpc>
                <a:spcPct val="115000"/>
              </a:lnSpc>
              <a:buNone/>
            </a:pPr>
            <a:r>
              <a:rPr lang="en-US" sz="4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при- пишется, когда речь идёт о приближении, присоединении, неполном действии или близости. Поэтому в словах приехать, приклеить, присесть и приоткрыть она помогает точнее передать смысл.
</a:t>
            </a:r>
            <a:endParaRPr lang="en-US" sz="1186" dirty="0"/>
          </a:p>
        </p:txBody>
      </p:sp>
      <p:sp>
        <p:nvSpPr>
          <p:cNvPr id="9" name="Text 3"/>
          <p:cNvSpPr txBox="1"/>
          <p:nvPr/>
        </p:nvSpPr>
        <p:spPr>
          <a:xfrm>
            <a:off x="3129739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пре-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пре- часто выражает очень высокую степень признака или близость к значению пере-. В словах премудрый, прекрасный и превратить написание выбирают по смыслу слова.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79475" y="2280027"/>
            <a:ext cx="28845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задать себе вопрос: что обозначает слово? Если смысл связан с приближением или присоединением, выбирают при-; если с усилением признака, обычно пишут пре-.
</a:t>
            </a:r>
            <a:endParaRPr lang="en-US" sz="12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суффикс — новое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суффикс меняет всё слово. В словах лесок и домик он создаёт оттенок уменьшения, поэтому предмет кажется меньшим или более ласковым. Именно так суффиксы помогают точнее выражать мысль и настроение.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показывает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книжный и школьный суффиксы не просто соединяют части слова, а называют признак предмета. Благодаря им можно понять, что речь идёт о том, что связано с книгой или школой, а не о самих предметах.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и название лица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назвать человека по занятию или действию. В словах школьница, учитель и писатель видно, как морфема после корня создаёт новое слово и уточняет, кто выполняет действие или к какой группе относится человек.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 их роль в слове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Суффиксы, написание которых нужно знать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суффиксы часто встречаются в школьных упражнениях и требуют запоминания или внимательной проверки формы слова.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что часть суффиксов проверяется формой слова, а часть требует запоминания правила или значения.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нормы русского языка, школьный курс 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 или нн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часть речи, словообразование и нужное написание по правилу.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Окончание: как оно меняется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по форме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показывает число, падеж, род или лицо слова. Если изменить слово книга, получится книги и книге, а в глаголах — читаю, читаешь, читают.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слова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окончание помогает словам соединяться между собой. Благодаря ему можно понять, кто действует, на что указывает слово и какую грамматическую форму оно принимает в тексте.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Проверяется по изменению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Безударное окончание удобнее проверять не на слух, а по изменению слова. Нужно подобрать форму из той же парадигмы склонения или спряжения и сравнить нужную букву.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точность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окончание меняет грамматический смысл, даже если корень остаётся тем же. Поэтому при письме важно внимательно смотреть на вопрос, число и место слова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орфограмм в курсе русского языка, 7 класс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и непроверяемые орфограммы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проверяемым относят случаи, где помогает подбор формы или однокоренного слова. Непроверяемые чаще встречаются в словарных заданиях и требуют запоминания.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практике проверяемых орфограмм больше, поэтому навыки подбора проверочного слова особенно важны.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87625" y="1280800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0050" y="2930725"/>
            <a:ext cx="215700" cy="215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87625" y="2930725"/>
            <a:ext cx="215700" cy="215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 слова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находят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учащиеся выделяют слишком короткий или слишком длинный корень и из-за этого ошибаются во всём разборе. Чтобы избежать этого, нужно подбирать несколько однокоренных слов.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морфемы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смешивать приставку, корень и суффикс. Особенно это заметно в длинных словах, где морфемы стоят подряд и их легко принять друг за друга.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проверке гласных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Безударную гласную иногда проверяют неподходящим словом, где ударение падает не на нужное место. Тогда проверка не помогает, и написание выбирают неверно.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разные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перепутать проверяемую гласную с чередующейся или не заметить, что правило зависит от значения слова. Поэтому важно сначала определить тип орфограммы.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морфемного разбора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строится от формы слова к его составу и орфограммам.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правило не помогает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нельзя проверить ни подбором формы, ни подбором однокоренного слова. Тогда помогает орфографический словарь: в нём можно быстро найти написание и не гадать, какую букву выбрать в трудном случае.
</a:t>
            </a:r>
            <a:endParaRPr lang="en-US" sz="985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особой памятью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словаре особенно полезно искать слова с непроверяемыми корнями и написаниями, которые легко перепутать. Это слова, где правило не даёт быстрого ответа, а точное написание нужно просто запомнить и закрепить в памяти.
</a:t>
            </a:r>
            <a:endParaRPr lang="en-US" sz="997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для сложных случаев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нужен не только для редких слов. Он помогает и тогда, когда в слове встречаются приставки пре- и при- или суффиксы с н и нн, а выбор зависит от значения и грамматики.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и трудные слова
</a:t>
            </a:r>
            <a:endParaRPr lang="en-US" sz="2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Морфемы подсказывают написание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внимательно разбирать слово по частям, орфография становится понятнее. Корень, приставка, суффикс и окончание помогают выбрать правильную букву, проверить форму и избежать ошибок в письменной речи.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2026-05-28T17:54:17Z</dcterms:created>
  <dcterms:modified xsi:type="dcterms:W3CDTF">2026-05-28T17:54:17Z</dcterms:modified>
</cp:coreProperties>
</file>