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 корне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звуки в родственных словах и почему это важно?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чередование в 6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орфографию корня, видеть связь между однокоренными словами и выбирать букву по правилу, а не наугад. Такие случаи часто встречаются в упражнениях, диктантах и обычной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чередование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звука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 — это замена одного звука другим в однокоренных словах или в разных формах одного слова. Корень остаётся общим по смыслу, но звучание отдельного места меняется.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Чередоваться могут и гласные, и согласные. Поэтому в русском языке встречаются пары вроде друг — друзья, рука — ручной, беречь — берегу, свет — освещение.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изменении звука слова сохраняют родство. Это помогает узнать однокоренные слова и понять, что перед нами не новая основа, а тот же корень в другой форме.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чередования помогает не путать его с обычной проверкой безударных гласных. Так легче выбирать написание в корнях и избегать ошибок в знакомых словах.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чередования в корне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звуки могут меняться в корне и как это видно в родственных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бывает согласным и гласным; при этом смысловая связь слов сохраняется, а написание корня зависит от языкового правила.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гласных в корне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особенно заметны пары е/и и о/а, а в некоторых корнях — е/о. Именно они чаще всего вызывают трудности при письме.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 только от звучания, но и от условий: ударения, суффикса -а-, следующей согласной или значения слова. Поэтому важно смотреть на слово целиком.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выбора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выделять корень цветом и сравнивать пары слов. Так легче заметить, какая буква появляется в каждой форме и по какому признаку она выбирается.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 — собрать, касаться — коснуться, загореть — загар, блестеть — блеск: в этих примерах меняется гласная в корне, но слова остаются родственными.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корней с чередованием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 распределение групп корней, чтобы удобнее запомнить порядок изучения правил.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группа корней, где написание зависит от суффикса -а-. Остальные группы также важны, но встречаются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материалу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букву в корне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корнями, в которых возможно чередование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зависящие от ударения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корнях гор/гар написание определяется ударением: без ударения обычно пишется о, а под ударением — а. Это видно в словах загореть и загар.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Гор/гар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корнях твор/твар также помогает ударение. Сравнение слов творить и сотворение показывает, что одна и та же основа может писаться по-разному по правилу.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Твор/твар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 же группе относятся корни клон/клан: выбор буквы зависит от ударения. Здесь важно не подбирать случайное проверочное слово, а помнить правило.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Клон/клан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корнях зор/зар действует обратное соотношение: под ударением пишется о, без ударения — а. Поэтому различаются слова зори и заря.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Зор/зар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зависящие от суффикса -а-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буква и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корня стоит суффикс -а-, в корне часто пишется и. Поэтому в парах бер/бир, тер/тир и мер/мир выбирают форму с и: собирать, вытирать, умирать. Правило помогает увидеть не случайность, а закономерность.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правило на письме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схема повторяется в словах стел/стил, блест/блист и чет/чит. Сравнение блестеть — блистать или считать — считывать показывает, что суффикс меняет написание корня и помогает быстро определить нужную букву.
</a:t>
            </a:r>
            <a:endParaRPr lang="en-US" sz="13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условия выбора буквы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корне буква выбирается по определённому признаку, а не по слуху.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корни подчиняются разным условиям: суффиксу, следующей согласной или ударению. Это делает выбор буквы предсказуемым.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зависящие от следующей согласной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после корня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корней буква выбирается по следующему звуку. После г пишется а, а перед ж — о: полагать, положить. Правило видно прямо в слове.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раст/ращ/рос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корне раст/ращ/рос написание зависит от последующей согласной. Перед ст и щ пишется а, перед с — о: выращивать, растение, вырос. Это помогает не путать близкие формы.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сравнить слово с парой-образцом и посмотреть, какая согласная стоит сразу после корня. Такой способ особенно полезен в упражнениях на орфограммы.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согласных в словах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меняется только один согласный звук, а родство слов сохраняется. Это помогает увидеть общую часть слова и правильно писать его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чередование связано с произношением и строением слова. Особенно заметны пары г/ж и к/ч, которые часто встречаются в учебных примерах.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школьной темы о чередовании согласных в корне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согласные чередуются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произношения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стремится к более удобному звучанию. Поэтому в родственных словах один согласный может заменяться другим, если так легче произнести слово без лишнего напряжения.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внутри морфемы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показывает, что морфема остаётся той же по смыслу, даже если звучание изменяется. Это особенно видно в словах берег — прибрежный и водить — вождение.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чередования сохранились из более древних форм языка. Поэтому одинаковый корень в родственных словах может выглядеть по-разному, хотя значение остаётся близким.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 смягчение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часто связано с мягкостью звука. В парах рука — ручка и ухо — ушной слышно, как согласный меняется, чтобы слово звучало естественно и плавно.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трудных случаев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чередование от обычной орфограммы и выбрать правильную букву в корне.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слово — не всегда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знакомый корень и спешит подставить первое похожее слово. Так появляются ошибки в парах собирать — собирательный и касаться — коснуться, хотя здесь нужно учитывать правило чередования, а не только сходство звучания.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слух подводит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лагерь и положить многие ориентируются на произношение и выбирают букву наугад. Но в корнях лаг/лож решение зависит от согласной после корня, поэтому важно сначала определить правило, а уже потом писать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трудным корням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самые частые случаи чередования в школьных заданиях и не смешать их с обычными проверяемыми безударными гласными.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памятке собраны самые частотные модели, которые встречаются в упражнениях. Главное — сначала определить условие, а затем выбрать букву по правилу.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орфографии русского языка, тема «Чередование гласных в корне слова»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написание корня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чередование может подчиняться разным признакам, поэтому важно не искать единственный универсальный способ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случаи, где помогает суффикс -а- и ударение. Остальные факторы тоже важны, но встречаются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чередования гласных в корне слова по школьной программе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и написание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мокнуть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с мокнуть: это слово обозначает, что кто-то или что-то становится мокрым. Значение уже другое, поэтому и выбор буквы связан с 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макать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значение: макать — значит погружать предмет в жидкость. Здесь корень помогает передать действие, а не состояние предмета.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орфографии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различаются, писать слово нужно особенно внимательно. В паре мак/мок смысл подсказывает, какая буква помогает точнее передать нужное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правила чередования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учить не список без связи, а группы слов по одному условию. Тогда ударение, суффикс -а-, следующая согласная и значение слова запоминаются как отдельные опоры.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 по признаку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попарно: загар — загореть, собирать — собрать, касаться — коснуться, положить — полагать. Так легче увидеть, что меняется именно буква в корне.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короткие пары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 и регулярное повторение делают правила устойчивыми. Чем чаще ученик возвращается к одинаковым примерам, тем меньше ошибок появляется в похожих словах.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по памяти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писать примеры разными цветами, глаз быстрее замечает повторяющийся корень и место чередования. Такой способ особенно помогает при подготовке к диктанту или контрольной работе.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 корень цветом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без ошибок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корне — это не случайность, а понятная закономерность языка. Если помнить об ударении, суффиксе -а-, следующей согласной и значении слова, писать станет заметно легче.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2026-05-28T05:11:19Z</dcterms:created>
  <dcterms:modified xsi:type="dcterms:W3CDTF">2026-05-28T05:11:19Z</dcterms:modified>
</cp:coreProperties>
</file>