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for Discussion: Danny’s Story на уроке английского языка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обсуждаем и понимаем выбор Danny.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Danny’s Story подходит для 7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сюжет, знакомые школьные ситуации и простая лексика помогают семиклассникам читать с пониманием, находить детали и высказывать короткое мнение по-английски без лишней сложности.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герой: Danny и его характер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выглядит как школьник, с которым легко себя сравнить: он не идеален, ошибается и остро реагирует на отношение окружающих. Именно эта обычность делает его переживания убедительными.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подросток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страх и сомнения, Danny не безразличен к правильному выбору. Его действия показывают, что он хочет сохранить честность, даже если это непросто и неудобно.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поступить правильно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заметно зависит от того, что скажут друзья и как оценят его поступок. Он боится выглядеть плохо, поэтому внутренний конфликт становится для него особенно сильным.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мнению других
</a:t>
            </a:r>
            <a:endParaRPr lang="en-US" sz="1555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ходу истории Danny начинает лучше понимать цену своих решений. В конце он выглядит более собранным, осторожным и взрослым, чем в начале рассказа.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 финалу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и атмосфера 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 привычном для школьников пространстве — в школе, дома или рядом с ними. Такая обстановка сразу делает историю понятной и близкой по опыту.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среда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Жесты, взгляды и выражения лица помогают понять эмоции Danny лучше, чем прямые объяснения. Именно такие детали создают ощущение живой и напряжённой сцены.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настроения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атмосфера кажется обычной и даже нейтральной: герои действуют в повседневной ситуации, без явного конфликта. Это помогает заметить, как резко меняется настроение позже.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возникает проблема, речь становится более короткой и неловкой. Паузы, недосказанность и резкие ответы усиливают ощущение тревоги и внутреннего давления.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 диалогах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 их роль в конфликте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 разные персонажи влияют на выбор Danny и ход сюжета.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 — центр конфликта; другие персонажи либо усиливают давление, либо помогают увидеть ответственность и последствия поступка.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Danny’s Story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конфликт рассказа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хочет сохранить отношения и не потерять уважение окружающих. Из-за этого он колеблется, даже когда понимает, что правильный шаг может быть неудобным.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ожидания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истории сталкиваются два выбора: сказать правду или избежать проблемы. Именно это противоречие движет сюжетом и раскрывает характер Danny.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против удобства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не заканчивается самим выбором: важен и результат. Danny должен принять последствия своего действия и понять, что доверие строится на честности.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поступок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опасается стыда, наказания и неприятных последствий. Этот страх делает его решения медленнее и показывает, как сильно на него давит ситуация.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решение Danny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 причинно-следственные связи в рассказе.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Danny в разных эпизодах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Danny’s Story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 эмоции героя усиливаются вместе с конфликтом и ослабевают после принятого решения.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переживаний приходится на момент выбора; к финалу напряжение снижается, что подчёркивает внутреннее изменение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рассказа для обсуждения на уроке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честность важна не только как правило, но и как способ сохранить доверие. Для обсуждения можно спросить, почему правда бывает труднее удобного ответа.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Honesty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здесь не связана с риском ради игры; это готовность признать ошибку и сделать правильный шаг. Такой пример хорошо понятен подросткам.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Courage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обсудить, как друзья влияют на решения человека. Иногда поддержка помогает, а иногда давление мешает поступить правильно и усиливает сомнения.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учится понимать последствия своих действий и видеть чувства других людей. Эта тема делает историю не просто школьным эпизодом, а шагом к взрослению.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Growing up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детали, важные для понимания текста
</a:t>
            </a:r>
            <a:endParaRPr lang="en-US" sz="2801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показывают не только содержание разговора, но и отношение персонажей друг к другу. По ним видно, кто давит, кто поддерживает и кто сомневается.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героев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лица, взгляд и жесты помогают читателю увидеть эмоции без прямого комментария автора. Именно через них раскрываются тревога, стыд и облегчение Danny.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мимика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герой снова и снова делает одно и то же движение или замолкает, это сигнал внутреннего напряжения. Такие детали помогают понять, что Danny не уверен в себе.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Неловкие паузы часто значат больше, чем длинные объяснения. Они показывают момент, когда герой боится сказать лишнее или не знает, как поступить дальше.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 диалоге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84500"/>
            <a:ext cx="4843800" cy="2115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Текстовые доказательства для ответов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Danny’s Story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цитаты и точные детали помогают подтвердить выводы о герое и смысле истории.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показывают внутренний конфликт Danny и помогают объяснить, как давление, сомнение и последствия ведут к осознанному решению.
</a:t>
            </a:r>
            <a:endParaRPr lang="en-US" sz="13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 настроение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предложения делают чтение лёгким для 7 класса и ускоряют темп сцен. Благодаря этому напряжение ощущается сразу, без длинных описаний и сложных объяснений.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 worry, shame, fear, relief и sorry, показывает, как меняется состояние героя. Эти слова помогают учащимся точно назвать чувства и обсудить их по-английски.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эмоций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звучат естественно и приближают историю к школьной жизни. Простая речь персонажей помогает увидеть их отношения, а также понять, кто поддерживает Danny, а кто усиливает тревогу.
</a:t>
            </a:r>
            <a:endParaRPr lang="en-US" sz="978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реплики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Danny стоит перед выбором, язык становится особенно сдержанным и напряжённым. Такое оформление подчёркивает важность момента и помогает заметить, как внутренний конфликт влияет на действие.
</a:t>
            </a:r>
            <a:endParaRPr lang="en-US" sz="967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персонажей и последствия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Danny’s Story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силу влияния, но и разницу в том, как каждый персонаж меняет настроение и выбор Danny.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или ответственность, тем заметнее изменение героя: конфликт нарастает, а решение становится более осознанным.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9592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Danny к финалу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начинает лучше понимать, что одно решение может изменить отношения с другими людьми. Его взгляд на ситуацию становится более спокойным и вдумчивым.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осознанности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замечает чувства окружающих и по-другому воспринимает их реакцию. Это помогает ему увидеть, что честность важна для доверия и уважения.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Внимательнее к другим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внутренний рост героя: он действует осторожнее, думает о последствиях и делает шаг к более взрослому поведению в знакомой школьной ситуации.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взросления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истории герой уже не прячется от последствий. Он принимает, что поступок нужно оценивать не только по эмоциям, но и по результату.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выбор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факта к обсуждению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текстом на уроке: понимание содержания, анализ причины и выражение собственного мнения.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6337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анализа и обмена мнениями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8737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Обсудите, можно ли считать решение Danny правильным. Ответ должен опираться на текст: на его сомнения, реакцию других персонажей и последствия поступка.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8762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 ли выбор?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279226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страх и решимость героя. Смелость здесь может означать не отсутствие страха, а готовность поступить правильно, несмотря на неловкость и давление.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279251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 ли назвать Danny смелым?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5546603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урок истории одним простым предложением. Можно говорить о честности, ответственности или взрослении, если ответ связан с событием и реакцией героя.
</a:t>
            </a:r>
            <a:endParaRPr lang="en-US" sz="1195" dirty="0"/>
          </a:p>
        </p:txBody>
      </p:sp>
      <p:sp>
        <p:nvSpPr>
          <p:cNvPr id="17" name="Text 7"/>
          <p:cNvSpPr txBox="1"/>
          <p:nvPr/>
        </p:nvSpPr>
        <p:spPr>
          <a:xfrm>
            <a:off x="5546628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финал?
</a:t>
            </a:r>
            <a:endParaRPr lang="en-US" sz="1500" dirty="0"/>
          </a:p>
        </p:txBody>
      </p:sp>
      <p:sp>
        <p:nvSpPr>
          <p:cNvPr id="18" name="Text 8"/>
          <p:cNvSpPr txBox="1"/>
          <p:nvPr/>
        </p:nvSpPr>
        <p:spPr>
          <a:xfrm>
            <a:off x="3813981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чей вклад в конфликт был самым заметным: друга, взрослого или самого Danny. Подкрепите мнение короткой деталью из рассказа или цитатой.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814006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повлиял сильнее?
</a:t>
            </a:r>
            <a:endParaRPr lang="en-US" sz="1500" dirty="0"/>
          </a:p>
        </p:txBody>
      </p:sp>
      <p:sp>
        <p:nvSpPr>
          <p:cNvPr id="20" name="Text 10"/>
          <p:cNvSpPr txBox="1"/>
          <p:nvPr/>
        </p:nvSpPr>
        <p:spPr>
          <a:xfrm>
            <a:off x="2081359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Предложите другой вариант развития событий и объясните, как он повлиял бы на отношения между героями. Важно показывать причину и возможный результат, а не просто фантазировать.
</a:t>
            </a:r>
            <a:endParaRPr lang="en-US" sz="1166" dirty="0"/>
          </a:p>
        </p:txBody>
      </p:sp>
      <p:sp>
        <p:nvSpPr>
          <p:cNvPr id="21" name="Text 11"/>
          <p:cNvSpPr txBox="1"/>
          <p:nvPr/>
        </p:nvSpPr>
        <p:spPr>
          <a:xfrm>
            <a:off x="2081384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могло быть иначе?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истории с жизнью школьников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 ситуацию, когда важно не только собственное мнение, но и реакция друзей. Для семиклассников это очень узнаваемо: желание не выделяться часто влияет на поведение.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сверстников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особенно важна для подростков, которые учатся говорить честно о своих ошибках. История показывает, что признание проблемы может стать первым шагом к доверию.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признать вину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 переживает, что его поступок будет оценён негативно. Многие школьники сталкиваются с похожим чувством перед ответом, выбором в группе или спором с одноклассниками.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увидеть, что даже маленькое действие может изменить отношения и настроение в классе. Это делает сюжет близким и понятным без сложных жизненных примеров.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 последствия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рассказа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Danny’s Story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увидеть, какие смыслы в тексте ведущие, а какие поддерживают основную мысль о выборе и его последствиях.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истории — ответственность, а честность и взросление раскрывают, почему решение Danny имеет значение для его характера и отношений.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полезна для обсуждения, потому что соединяет сюжет, эмоции и моральный выбор, а также помогает учиться говорить о тексте ясно и по делу.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целей по Danny’s Story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умения развивает этот рассказ на уроке: понимание текста, поиск доказательств и аргументированное мнение.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Danny’s Story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Danny’s Story напоминает, что взрослость начинается с честного взгляда на свои поступки. Короткий рассказ помогает увидеть, как выбор, страх и ответственность формируют характер и отношения.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2026-05-31T00:16:17Z</dcterms:created>
  <dcterms:modified xsi:type="dcterms:W3CDTF">2026-05-31T00:16:17Z</dcterms:modified>
</cp:coreProperties>
</file>