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в России начала XVII века: кризис власти, общества и государственности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1598–1613 годы: династический разлом, голод, восстания, самозванцы и вмешательство извне.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XVI–XVII веков: исторический фон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правления Ивана IV страну ослабили опричнина, Ливонская война и разорение хозяйства. После избрания Бориса Годунова в 1598 году вопрос законности власти стал особенно острым. Усилились боярские распри, росло бегство крестьян и недоверие к решениям центра.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Смуты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корень Смуты — пресечение династии Рюриковичей после смерти царя Фёдора Иоанновича в 1598 году. Власть оказалась без признанного наследника, и общество начало спорить о «праве» править.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удар нанесли неурожаи и разорение хозяйства, кульминация — голод 1601–1603 годов. Внешний фактор — интерес Речи Посполитой и Швеции к ослаблению Русского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причина — усиление крепостной зависимости и рост недовольства крестьян и служилых людей. Дополняло это массовое бегство на окраины, где легче было уйти от прежнего порядка.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184" y="1215700"/>
            <a:ext cx="3587531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Смутного времени: хронология
</a:t>
            </a:r>
            <a:endParaRPr lang="en-US" sz="256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от избрания Бориса Годунова до выбора Михаила Романова.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династический спор, голод и войны последовательно подводили страну к распаду единой власти и затем к объединению вокруг нового царя.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всеобщей истории и школьный курс истории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Годунов: власть, реформы и кризис доверия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стремился укрепить государственный порядок и поддерживать хозяйство, рассчитывая на управляемость страны. Важной опорой он сделал Земский собор, но его положение оставалось уязвимым из‑за отсутствия «прямой» династической связи с прежними царями.
</a:t>
            </a:r>
            <a:endParaRPr lang="en-US" sz="939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стабилизации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1601–1603 годов обернулся массовым недовольством: росли бунты и распространялись слухи о «чудесном» спасении царевича Дмитрия. Так попытка стабилизации со временем превратилась в нарастание кризиса доверия к верховной власти.
</a:t>
            </a:r>
            <a:endParaRPr lang="en-US" sz="974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доверие не закрепилось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1601–1603 годов и рост нестабильности
</a:t>
            </a:r>
            <a:endParaRPr lang="en-US" sz="28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годом росли цены на хлеб, усиливались нищета и бегство людей, что делало общество более восприимчивым к протесту и насилию.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прослеживается прямая: природный кризис разорил экономику, а разорение — политически дестабилизировало страну.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истории; период 1601–1603 годов.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I: самозванец и борьба за престол
</a:t>
            </a:r>
            <a:endParaRPr lang="en-US" sz="2794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опирался на слухи о спасении царевича Дмитрия и привлёк часть польской шляхты и католических кругов. Также поддерживали его недовольные русские группы, желавшие смены власти.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слухи и поддержку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правление вызвало конфликт с боярством и значительной частью элиты. В 1606 году гибель Лжедмитрия I снова подняла уровень нестабильности, усилив борьбу за престол.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элит и новая вспышка хаоса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 Москву начался в 1604 году. После смерти Бориса Годунова в 1605 году Лжедмитрий I вошёл в столицу и объявил себя царём, резко обострив политическое противостояние.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 приход к власти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Ивана Болотникова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недовольство, голод и бегство населения → крупное выступление 1606–1607 гг. в рамках Смутного времени.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II и Тушинский лагерь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Тушине работали собственные приказы, действовали Боярская дума и патриарх. Это подчёркивало раздвоение системы управления и конфликт легитимностей.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1608–1609 годы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II оформился как новый претендент. Под Москвой возник альтернативный центр власти — Тушинский лагерь, претендовавший на роль «настоящего» государства.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1607 год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Тушинский лагерь опирался на часть бояр, казачество и польско‑литовские силы. Такая поддержка усиливала военное давление, но не давала единого согласия в стране.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 ресурсы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центры власти окончательно показали распад единого управления. В условиях продолжения борьбы вопрос о законной власти оставался центральным для общества.
</a:t>
            </a:r>
            <a:endParaRPr lang="en-US" sz="1184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1610 год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вмешательство: Речь Посполитая и Швеция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использовала внутренний кризис России для расширения влияния. Швеция стремилась укрепиться в северо‑западных землях, рассчитывая извлечь выгоду из ослабления центральной власти и раздора в элитах.
</a:t>
            </a:r>
            <a:endParaRPr lang="en-US" sz="1206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1610 году польские войска вошли в Москву, и иностранное присутствие стало прямой угрозой независимости государства. Вмешательство усугубило хозяйственные разрушения, осложнило борьбу за власть и сделало суверенитет главной задачей общества.
</a:t>
            </a:r>
            <a:endParaRPr lang="en-US" sz="11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Смуты: интересы и ресурсы сил
</a:t>
            </a:r>
            <a:endParaRPr lang="en-US" sz="304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участников был неоднородным: каждый лагерь опирался на свои ресурсы и преследовал собственные цели, из‑за чего общая линия сопротивления постоянно размывалась.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решающим фактором нередко становилась не численность, а комбинация политического влияния и внешней поддержки.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курса истории России и школьных исторических карт; значения — условные для иллюстрации.
</a:t>
            </a:r>
            <a:endParaRPr lang="en-US" sz="13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Семибоярщина: потеря единого центра власти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Василия Шуйского в 1610 году власть временно перешла к группе из семи бояр — Семибоярщине. Это решение не создало управленческого «ядра» на всю страну, поэтому авторитет быстро размывался.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кризис государственности достиг предела: вместо единого центра — соперничество линий влияния. В условиях внешнего давления общество воспринимало власть как временную и неспособную защищать страну целиком.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Семибоярщина действовала в тесной зависимости от польского военного присутствия в Москве. Разрешение на ввод польского гарнизона в Кремль стало открытым признаком политической слабости и утраты суверенных решений.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народное ополчение 1611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и причины распада Первого ополчения в 1611 году (по логике событий учебного курса).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Минин и Дмитрий Пожарский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как точка сборки денег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стал организационным сердцем Второго ополчения в 1611–1612 годах. Кузьма Минин, земский староста, добивался пожертвований и превращал городской инициативный порыв в конкретные ресурсы. Тем самым он связал моральный призыв с реальной способностью выступить в поход.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Пожарский: военная дисциплина и поддержка разных сил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Пожарский возглавил военную часть движения и выстроил взаимодействие отряда с населением. Его авторитет помог объединять людей, которые раньше действовали разрозненно. В результате Второе ополчение получило устойчивый «каркас» для борьбы за столицу.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инициативы, веры и восстановление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союз Минина и Пожарского придал движению цель, понятную разным слоям общества. Городская организованность дополнялась церковной поддержкой и стремлением вернуть государственную власть. На практике это превратило самооборону в проект восстановления страны, а не в разрозненный бунт.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ополчение и освобождение Москвы
</a:t>
            </a:r>
            <a:endParaRPr lang="en-US" sz="303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завершилось осенью 1612 года освобождением Китай-города и Кремля: это стало переломом, после которого восстановление власти стало реалистичной задачей.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этапов показывает: успех требовал не только военных действий, но и консолидации общерусского центра управления.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истории России и учебных исторических карт; этапы перечислены по учебной хронологии.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498818"/>
            <a:ext cx="4791900" cy="20224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Смуты для страны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типичные последствия Смуты: разорение территорий, демографический спад и ослабление управления при одновременном усилении роли служилых и городских слоёв.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эффект был системным: природный и военный кризисы разрушали экономику, а управленческая слабость закрепляла их последствия на долгий срок.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истории и учебных исторических карт.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собор 1613 года и начало династии Романовых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собор избрал царём Михаила Фёдоровича Романова. Выбор стал компромиссом между сословиями и сигналом стремления прекратить междоусобие.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 — Земский собор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правлению Романовых положил конец длительному периоду отсутствия устойчивой династической власти, усилив представление о законности управления.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 и далее — начало династии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был молод и не связывался с наиболее конфликтными фигурами Смуты. Его воспринимали как приемлемую фигуру для примирения и восстановления порядка.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 ожидание стабильности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выбор пал на Михаила Романова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было не «единодушие», а возможность собрать разные политические и духовные интересы вокруг одного решения без продолжения междоусобия.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Факторный профиль объясняет компромисс: сочетание легитимирующих связей и «пустоты ответственности» делало выбор наиболее управляемым.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курса истории России (факторы выбора сформулированы на основе общепринятого объяснения). Значения — условные для визуализации.
</a:t>
            </a:r>
            <a:endParaRPr lang="en-US" sz="9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Смуты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показала, насколько опасен династический вакуум и как слабость центральной власти усиливает внутренний раскол. Когда «правила» исчезают, борьба интересов становится борьбой за выживание.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укрепилась идея общегосударственного единства: роль Земского собора и значение народного сопротивления внешнему вмешательству стали не лозунгом, а практикой 1611–1612 годов.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Второго ополчения и память о 1612 годе превратились в символ национального сплочения. Государственность восстанавливалась не только сверху, но и благодаря объединению общества вокруг цели.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Смутного времени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завершилась восстановлением центральной власти и избранием новой династии, но заплатила за это огромную цену. Главный урок — цена нестабильности и необходимость согласия власти с обществом.
</a:t>
            </a:r>
            <a:endParaRPr lang="en-US" sz="15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2026-05-12T22:11:08Z</dcterms:created>
  <dcterms:modified xsi:type="dcterms:W3CDTF">2026-05-12T22:11:08Z</dcterms:modified>
</cp:coreProperties>
</file>