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мир Древней Греции и Древнего Рима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 истокам европейской цивилизации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Античность: от древности к основам цивилизации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эпоху, когда в Средиземноморье появились города, школы, театр, законы и философия. Именно тогда люди стали искать объяснения мира не только в мифах, но и в рассуждениях, наблюдениях и опыте.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494150"/>
            <a:ext cx="242100" cy="21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сформировался античный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цивилизация складывалась вокруг моря, которое связывало берега, народы и торговые пути. Такое положение облегчало обмен товарами, идеями и обычаями между разными землями.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постепенно превратился из небольшого города в могущественную державу. Он объединил огромные территории и перенял многие достижения греков, распространив их по всему Средиземноморью.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Греции раньше всего появились сильные города-государства, философские школы и театральные традиции. Здесь были заложены многие культурные и политические представления античного мира.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народами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и торговля помогали античной культуре быстро распространяться. Благодаря этому идеи, искусство и знания выходили далеко за пределы Греции и Италии.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21744"/>
            <a:ext cx="4782600" cy="1547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античной истории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 менялись центры силы и культурного влияния в античном мире.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развивалась от городов-полисов к крупным государствам и культурному единству Средиземноморья.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Греции и Древнего Рима; общепринятая историческая периодизация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 — город и государство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больше опирались на участие граждан в собраниях и обсуждениях, а Спарта строила жизнь на строгой дисциплине и военной подготовке. Эти города показывают, насколько разным мог быть полис.
</a:t>
            </a:r>
            <a:endParaRPr lang="en-US" sz="1094" dirty="0"/>
          </a:p>
        </p:txBody>
      </p:sp>
      <p:sp>
        <p:nvSpPr>
          <p:cNvPr id="12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считался гражданином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права принадлежали главным образом свободным мужчинам. Женщины, рабы и переселенцы жили в полисе, но не участвовали в управлении на равных условиях.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жизнь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вместе защищали город, посещали праздники и храмы, решали важные вопросы на собраниях. Поэтому чувство принадлежности к своему полису было очень сильным.
</a:t>
            </a:r>
            <a:endParaRPr lang="en-US" sz="1094" dirty="0"/>
          </a:p>
        </p:txBody>
      </p:sp>
      <p:sp>
        <p:nvSpPr>
          <p:cNvPr id="14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сформировал представление о гражданине как об участнике общественной жизни. Эта идея позже стала важной частью европейской политической культуры.
</a:t>
            </a:r>
            <a:endParaRPr lang="en-US" sz="1094" dirty="0"/>
          </a:p>
        </p:txBody>
      </p:sp>
      <p:sp>
        <p:nvSpPr>
          <p:cNvPr id="15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населённым пунктом, а отдельным государством. У него были собственные законы, правители, войско, храмы и традиции, отличавшие его от соседей.
</a:t>
            </a:r>
            <a:endParaRPr lang="en-US" sz="109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древнегреческой культуры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культура выросла от ранних центров к общеантичному влиянию.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боги Древней Греции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026827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 и верховные боги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представлениям греков, боги жили на горе Олимп. Зевс считался главным богом, Афина отвечала за мудрость, Посейдон — за море, а Аполлон — за свет и искусство.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3783658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как образцы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повествовали не только о богах, но и о героях, которые проходили испытания, совершали подвиги и помогали людям. Среди самых известных — Геракл и Одиссей.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5540471" y="1579421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 и 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Мифические сюжеты были частью праздников, искусства и воспитания. Они помогали людям понимать мир, передавали нравственные уроки и объединяли жителей полиса.
</a:t>
            </a:r>
            <a:endParaRPr lang="en-US" sz="1098" dirty="0"/>
          </a:p>
        </p:txBody>
      </p:sp>
      <p:sp>
        <p:nvSpPr>
          <p:cNvPr id="14" name="Text 5"/>
          <p:cNvSpPr txBox="1"/>
          <p:nvPr/>
        </p:nvSpPr>
        <p:spPr>
          <a:xfrm>
            <a:off x="72973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 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богов и героев позже стали важной частью литературы, скульптуры и театра. Поэтому греческая мифология до сих пор узнаваема во многих странах.
</a:t>
            </a:r>
            <a:endParaRPr lang="en-US" sz="1122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579492"/>
            <a:ext cx="1566000" cy="13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 мир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рассказывали истории о богах, героях и происхождении природных явлений. Через мифы они объясняли гром, море, смену времён года и человеческую судьбу.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 Древней Греции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Диониса и первый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в Греции были связаны с праздниками в честь Диониса. На больших площадках собирались жители полиса, а актёры в масках разыгрывали истории о богах, героях и людях, стоящих перед трудным выбором.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Трагедия: серьёзный разговор о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трагедиях поднимались темы судьбы, справедливости и ответственности человека за свои поступки. Пьесы Эсхила и Софокла заставляли зрителей задумываться о власти, долге и цене ошибки.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смех и наблюдение за 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Аристофана показывали повседневную жизнь и высмеивали недостатки людей, политиков и обычая. С помощью шутки театр не только развлекал, но и учил смотреть на общество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мыслители и учёные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не только задавали философские вопросы, но и развивали точные знания о мире. Их интерес к природе и человеку стал основой для будущих научных традиций.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была самой заметной областью античной мысли, но рядом с ней быстро развивались математика, медицина и астрономия.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античной философии и науки; школьный исторический курс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 и усилился Древний Рим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753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преданию, именно тогда был основан Рим. Сначала это был небольшой город, который постепенно укреплялся и превращался в важный центр Италии.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Рим стал республикой, где власть делили сенат, народные собрания и выборные должности. Это помогло государству управлять растущими территориями и сильным войском.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 могущество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создали дороги, крепости и дисциплинированную армию. Благодаря этому они подчинили Италию, а затем распространили своё влияние на земли вокруг Средиземного моря.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406590"/>
            <a:ext cx="4782600" cy="9776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и империя в Древнем Риме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правления в Риме отличались тем, кто принимал решения и как управлялось государство.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опиралась на несколько органов власти, а империя — на одного правителя. Именно переход к единоличному управлению изменил политическую систему Рима.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Древнего Рима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и законы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стремились записать правила так, чтобы их можно было применять одинаково к разным людям. Это помогало уменьшать споры и делало управление государством более понятным и устойчивым.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таблиц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XII таблиц стали первым письменным сводом римских правил. Их создание в V веке до н. э. сделало право более открытым и позволило гражданам знать свои обязанности и права.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юристов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юристы уточняли смысл законов и помогали разбирать сложные случаи. Благодаря их труду появились точные понятия собственности, договора, наследства и судебного разбирательства.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римское право стало образцом для многих европейских стран. Его идеи до сих пор заметны в том, как устроены суды, договоры и защита имущественных прав.
</a:t>
            </a:r>
            <a:endParaRPr lang="en-US" sz="12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римских строителей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архитектура соединяла практичность и монументальность: здания служили городу, армии, водоснабжению и общественной жизни.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строили не только красиво, но и полезно. Именно сочетание инженерной точности и масштаба сделало их сооружения особенно долговечными.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описания римской архитектуры в теме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античном мире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899425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 римляне носили туники, плащи и сандалии. Одежда была удобной для жаркого климата и повседневных дел, а по качеству ткани можно было понять достаток человека.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268005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богатых и бедных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семьи жили в домах с внутренним двором, украшениями и отдельными комнатами. Бедные люди часто ютились в тесных домах, где не хватало места для семьи и хозяйства.
</a:t>
            </a:r>
            <a:endParaRPr lang="en-US" sz="10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3460659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античных городах были рынки, бани, школы, храмы и площади для собраний. Именно здесь люди торговали, обсуждали новости, отдыхали и участвовали в общественной жизни.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4241251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ремёсла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многих горожан была связана с ремеслом и торговлей. Мастера изготавливали посуду, одежду, оружие и украшения, а купцы перевозили товары между городами и портами.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280825" y="1118800"/>
            <a:ext cx="44100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составляли хлеб, оливки, виноград, сыр и рыба. Такая пища была привычной для жителей городов и поселений вокруг Средиземного моря, где климат помогал выращивать виноград и оливы.
</a:t>
            </a:r>
            <a:endParaRPr lang="en-US" sz="10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 в Античности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5400" y="1404441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Олимпийские игры стали важнейшим праздником и проводились в честь богов. Они объединяли людей из разных полисов и показывали, насколько ценились сила, выносливость и честная борьба.
</a:t>
            </a:r>
            <a:endParaRPr lang="en-US" sz="1113" dirty="0"/>
          </a:p>
        </p:txBody>
      </p:sp>
      <p:sp>
        <p:nvSpPr>
          <p:cNvPr id="12" name="Text 3"/>
          <p:cNvSpPr txBox="1"/>
          <p:nvPr/>
        </p:nvSpPr>
        <p:spPr>
          <a:xfrm>
            <a:off x="2442593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состязаний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соревновались в беге, борьбе, метании диска и кулачных боях. Эти виды спорта требовали подготовки, дисциплины и умения владеть своим телом.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09786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зрелища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особенно любили гонки колесниц и гладиаторские бои. Такие зрелища собирали огромные толпы и были частью городской культуры, хотя нередко отличались жестокостью.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776977" y="1404454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не были просто развлечением. Они помогали прославлять богов, воспитывали смелость и выносливость, а также служили важным событием для всего города.
</a:t>
            </a:r>
            <a:endParaRPr lang="en-US" sz="11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Дорический, ионический и коринфский ордера стали основой античной архитектуры и до сих пор помогают узнавать постройки Греции и Рима.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раздела об античном искусстве и архитектуре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ордера использовали античные архитекторы в колоннах своих зданий.
</a:t>
            </a:r>
            <a:endParaRPr lang="en-US" sz="24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закончилась Античность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 Риме развивался постепенно: государству становилось всё труднее удерживать порядок, собирать средства и защищать границы огромной державы.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был вызван сразу несколькими причинами, а не одной. В 476 году н. э. завершилась история Западной Римской империи, что считают концом Античности в Европе.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истории Древнего Рима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античных знаний к новому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древние тексты и идеи сохранялись, изучались и влияли на культуру позже.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34985"/>
            <a:ext cx="377100" cy="301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0548" y="1834985"/>
            <a:ext cx="377100" cy="301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42100" y="1805075"/>
            <a:ext cx="293719" cy="36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современный мир унаследовал от Античности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дала представление о гражданине, законах и участии людей в жизни общества. Эти идеи стали важной основой для современных представлений о государстве и ответственности.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повлияло на многие европейские правовые системы. Понятия собственности, договора и суда по-прежнему помогают упорядочивать отношения между людьми и государством.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сцена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у греков возникли трагедия и комедия как особые виды театра. Позднее эти формы стали частью мировой культуры, а темы античных пьес остаются понятными и сегодня.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древности стали символом честного состязания и уважения к сопернику. Современный спорт во многом опирается на этот античный идеал.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европейских языках сохранились слова греческого и латинского происхождения, а колонны, статуи и классические формы до сих пор используют в зданиях и художественных образах.
</a:t>
            </a:r>
            <a:endParaRPr lang="en-US" sz="10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 — основа европейской цивилизации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оставила миру идеи о государстве, праве, науке, театре и красоте. Хотя она закончилась много веков назад, её наследие по-прежнему заметно в нашей жизни.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2026-06-02T02:36:46Z</dcterms:created>
  <dcterms:modified xsi:type="dcterms:W3CDTF">2026-06-02T02:36:46Z</dcterms:modified>
</cp:coreProperties>
</file>