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папоротники: основные представители споровых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споровые растения с важной ролью в природе и жизни человека.
</a:t>
            </a:r>
            <a:endParaRPr lang="en-US" sz="3742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 возникли около 400 миллионов лет назад, став доминирующей растительностью каменноугольного периода. Их спорофиты формировали огромные древовидные леса и способствовали образованию каменного угля, сохраняя характерные строения до наших дней.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появления споровых растений на Земле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плаунов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Ползучие стебли и мелкие листья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характеризуются длинными ползучими стеблями с мелкими, расположенными по спирали листочками. Такая структура позволяет им крепко удерживаться в почве и эффективно поглощать влагу.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плаунов
</a:t>
            </a:r>
            <a:pPr algn="ct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плауны встречаются в лесах умеренного пояса, предпочитая влажные и тенистые места. Их можно заметить на почвенной подстилке хвойных лесов средней полосы России.
</a:t>
            </a:r>
            <a:endParaRPr lang="en-US" sz="104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булавовидные – яркий представитель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выделяется своей компактностью и характерной формой листьев. Плаун булавовидный широко распространён в средней полосе, особенно в хвойных лесах, где успешно конкурирует с другими растениями.
</a:t>
            </a:r>
            <a:endParaRPr lang="en-US" sz="8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Членистые стебли и мутовки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хвощей имеют особую структуру с члениками и мутовками, где размещаются узлы и боковые ветви, обеспечивая прочность и гибкость растения.
</a:t>
            </a:r>
            <a:endParaRPr lang="en-US" sz="1129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Кремнезём в тканях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кремнезёма в стеблях и листьях делает хвощи особенно жёсткими и стойкими, что препятствует повреждениям и защитит от вредителей.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побеги весной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поверхности появляются специальные спороносные побеги с колосками для образования спор. Это важный этап в размножении, характерный для хвощей, таких как хвощ полевой.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жизненный цикл хвощей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строение папоротников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перисторассечённые листья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большие вайи с глубокой рассечённостью, что обеспечивает максимальную площадь для фотосинтеза и газообмена.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корневище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орган закрепления и питания — корневище, уходящее глубоко в почву, где запасаются питательные вещества и вода для растения.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папоротников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распространены папоротник орляк, щитовник мужской и страусник. Они встречаются во влажных лесах по всему миру и отличаются характерным внешним обликом.
</a:t>
            </a:r>
            <a:endParaRPr lang="en-US" sz="10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плаунов, хвощей и папоротников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— это низкорослые многолетние растения с мелкими спирально расположенными листьями и длинными ползучими стеблями.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характеризуются членистыми стеблями с мутовками и высоким содержанием кремнезёма, придающего им жёсткость и устойчивость.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крупные перисторассечённые вайи и выраженное подземное корневище, что выделяет их среди других споровых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36880"/>
            <a:ext cx="4166100" cy="21381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плаунов, хвощей и папоротников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высоты, строения стебля, листьев и наличия корневища у трёх групп споровых растений.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имеют разные морфологические особенности при одинаковом способе размножения спорами.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— доминирующая стадия, которая производит споры. Эти споры расползаются и дают начало гаметофитам, представляющим собой небольшие заростки.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споровых растений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вырабатывает половые органы, где происходит оплодотворение. После оплодотворения формируется новая особь-спорофит, завершая цикл и обеспечивая непрерывность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папоротника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споры до зрелого растения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функции споровых растений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 создают лесную подстилку, способствуют удержанию влаги и уменьшают эрозию почвы, укрепляя экосистемы лесов и лугов.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участвуют в круговороте веществ, поддерживают микроклимат и служат укрытием для мелких животных, обеспечивая биологическое разнообразие.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и роль для окружающей среды
</a:t>
            </a:r>
            <a:endParaRPr lang="en-US" sz="2365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способствуют поддержанию влажности почвы, предотвращая появление промоин и уменьшая вымывание важных минеральных веществ из верхнего слоя грунта.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улучшают структуру почвы за счёт выделения кремнезёма, повышая её прочность и плодородие, что положительно сказывается на экосистемах.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регулируют влажность воздуха и почвы в лесах, играя важную роль в защите растительного покрова от сильных ветров и ультрафиолетового излучения.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растений создают комфортные условия для мелких животных, поддерживают микроклимат и улучшают обмен питательными веществами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споровых растений в мире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особенно разнообразны в тропиках, занимая важное место в экосистемах влажных лесов Азии и Южной Америки.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папоротники доминируют по числу видов, тогда как хвощи представлены ограниченным количеством видов по всему миру.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споровых растений человеком в истории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применялись для изготовления порошков, необходимых в пиротехнике и кузнечном деле благодаря своей горючести и мелкодисперсной структуре.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использовались как натуральный абразив для очищения посуды и полировки металлических предметов, благодаря содержанию кремнезёма в клетках.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стали пищевым ресурсом и основой народных методов лечения, а их листья часто использовали как декоративный элемент в быту и традициях.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плаунов и проблемы сохранения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плаунов находятся под угрозой исчезновения из-за интенсивного сбора и уничтожения природных мест обитания, что требует особого внимания к их охране.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России включены такие виды, как плаун сплюснутый и годичный, а также вводятся строгие запреты на их сбор и реализуются программы по восстановлению популяций.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характерные виды споровых растений
</a:t>
            </a:r>
            <a:endParaRPr lang="en-US" sz="2721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трёх распространённых видов показывает их адаптацию к разным средам обитания и внешние отличия.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отражается и в различных средах обитания, и в размерах, что подчёркивает экологическую специализацию каждого растения.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 школьных растений, 2022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членистого 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хвоща состоит из чередующихся пустых междоузлий и узлов, где располагаются мутовки боковых ветвей. Такая конструкция обеспечивает гибкость и прочность растения.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Кремнезём в структуре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Отложения кремнезёма придают стеблю жёсткость и хрупкость одновременно, что помогает хвощу противостоять механическим повреждениям и сохранять форму.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хвоща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корневища обеспечивают многолетнее выживание растения и его быстрый рост весной, служат источником питательных веществ и опорой в почве.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стебля хвоща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как растения для выращивания дома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Нефролепис, асплениум и адиантум пользуются популярностью за способность очищать воздух от вредных веществ и придавать интерьеру живую свежесть.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требуют поддержания высокой влажности и рассеянного света, что имитирует природные условия тропических лесов, где они растут.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декоративной функции, папоротники помогают создать более здоровую атмосферу в помещении, снижая уровень пыли и углекислого газа.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хвощах и плаунах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доисторические времена хвощи достигали высоты до 30 метров и формировали леса, похожие на современные деревья. Сейчас же их представители, в основном, имеют скромные размеры около метра.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плаунов используются в пиротехнике и медицине, а сами растения отличаются высокой устойчивостью к неблагоприятным условиям, что помогает им выживать в разных местах.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гиганты и современный облик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 устойчивость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 мифах и народной культуре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славянских легендах папоротник символизирует тайну и магию, считаясь растением, приносящим удачу и защищающим от злых духов.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поверью, цветок папоротника распускается только в ночь на Ивана Купалу, и тот, кто его найдёт, получит счастье и особую силу.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и мотивы папоротника широко используются в декоративном искусстве и народных обрядах, отражая уважение к природе и её загадкам.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споровых растений для природы 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 папоротники — ключевые элементы экосистем, способствующие сохранению биоразнообразия и формированию благоприятных условий для жизни на Земле.
</a:t>
            </a:r>
            <a:endParaRPr lang="en-US" sz="33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2026-05-08T13:59:02Z</dcterms:created>
  <dcterms:modified xsi:type="dcterms:W3CDTF">2026-05-08T13:59:02Z</dcterms:modified>
</cp:coreProperties>
</file>