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выделяются шерстью, кожей, парными конечностями и хвостом.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млекопитающих: основные 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высокоорганизованные позвоночные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теплокровные животные с внутренним скелетом, молочными железами и сложным поведением, кормящие потомство молоком и обладающие волосяным покровом.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у млекопитающих
</a:t>
            </a:r>
            <a:endParaRPr lang="en-US" sz="2674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грызуны: маленькие и юркие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грызуны, как мышь-малютка, достигают всего 3–6 см, что помогает им быстро прятаться и передвигаться в узких пространствах.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её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хорьков тело вытянутое и гибкое для ловкости, грызуны в норах имеют шарообразное телосложение для компактности и сохранения тепла.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океана: синий кит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самое крупное животное на планете, длиной до 33 метров, с обтекаемой формой тела, что облегчает плавание в воде.
</a:t>
            </a:r>
            <a:endParaRPr lang="en-US" sz="13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виды волосяного покрова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крота: густой барьер под землёй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покрыты густой короткой шерстью, которая защищает кожу при копании и не мешает движению в узких туннелях.
</a:t>
            </a:r>
            <a:endParaRPr lang="en-US" sz="136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львиной гривы и слоновьих щетинок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львов густая грива служит защитой и демонстрацией силы, а у слонов отдельные щетинки помогают чувствовать объекты вокруг.
</a:t>
            </a:r>
            <a:endParaRPr lang="en-US" sz="122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млекопитающие: редкий подшерсток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тюленей и китов шерсть редкая, с тонким подшерстком, снижая сопротивление воды и помогая регулировать тепло.
</a:t>
            </a:r>
            <a:endParaRPr lang="en-US" sz="13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нескольких слоёв, обеспечивает эластичность и прочность для защиты организма от повреждений.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кожи млекопитающих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коже расположены потовые железы, регулирующие температуру через испарение пота, и сальные железы, смягчающие волосяной покров.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выделяют молоко для вскармливания детёнышей, а кожа защищает от паразитов и 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Трёхслойная структура волоса приспосабливается к климату: у северных — толстый волос, у тропических — тонкий и гибкий.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волосяного покрова,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волос и климатические особенности
</a:t>
            </a:r>
            <a:endParaRPr lang="en-US" sz="232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структура волос напрямую связаны с необходимостью сохранения тепла или отвода тепла в разных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головы и органы чувств у млекопитающих
</a:t>
            </a:r>
            <a:endParaRPr lang="en-US" sz="2748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глаз и охотничьи навыки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хищников глаза расположены фронтально, что обеспечивает бинокулярное зрение и точное определение расстояния до добычи.
</a:t>
            </a:r>
            <a:endParaRPr lang="en-US" sz="123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ушей водных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имеют маленькие и плотно прилегающие уши, что снижает сопротивление воде и защищает от повреждений при погружении.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травоядных и тепловой 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зайцев крупные уши помогают эффективно отводить тепло, что важно для животных, живущих в жарких или переменчивых условиях.
</a:t>
            </a:r>
            <a:endParaRPr lang="en-US" sz="12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Ротовое отверстие и зубы у млекопитающих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у травоядных широко развиты и позволяют срезать растительную пищу эффективно.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у хищников острые и используются для ловли и удержания добычи, а также разрывания мяса.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зубы у травоядных плоские, предназначены для тщательного перемалывания пищи.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у большинства видов гибкие, помогают захватывать и удерживать еду во время приёма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конечностей к среде обитания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летучих мышей: путь к полёту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преобразованы в перепончатые крылья, что позволяет совершать акробатические полёты ночью для поиска пищи.
</a:t>
            </a:r>
            <a:endParaRPr lang="en-US" sz="1206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Хватательные кисти обезьян для лазанья и хватания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обезьян кисти рук и ног развиты для захвата веток, что способствует передвижению по деревьям и сбору пищи.
</a:t>
            </a:r>
            <a:endParaRPr lang="en-US" sz="135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Ласты тюленей: плавание и манёвренность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Ласты обеспечивают быстроту и устойчивость в воде, что помогает тюленям эффективно охотиться и спасаться от врагов.
</a:t>
            </a:r>
            <a:endParaRPr lang="en-US" sz="13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формой конечностей и средой обитания у разных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конечностей чётко отражает адаптацию к специфическим способам передвижения и условиям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конечностей различных млекопитающих
</a:t>
            </a:r>
            <a:endParaRPr lang="en-US" sz="2617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справочники,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у млекопитающих выполняет функцию баланса, например, кенгуру использует его для устойчивости при прыжках и перемещении по неровной поверхности.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Хвост: роль и особенности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белок хвост служит силой маневрирования при прыжках с ветки на ветку и помогает сохранять равновесие во время быстрого движения.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хвост играет роль в терморегуляции и коммуникации: крыса регулирует тепло, а собаки используют хвост для общения с сородичами.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железы: виды и функции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помогают млекопитающим охлаждать тело при жаре, выделяя влагу, которая испаряется с поверхности кожи.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жир, который смазывает волосы и кожу, предохраняя их от высыхания и защищая от внешних воздействий.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характерны исключительно для млекопитающих и обеспечивают кормление детёнышей питательным молоком после рождения.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Околоанальные железы выделяют специальные пахучие вещества, служащие для обозначения территорий и общения между животными.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морфологические черты млекопитающих
</a:t>
            </a:r>
            <a:endParaRPr lang="en-US" sz="212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Морж: адаптация к жизни в арктических водах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 обладает мощными плавниками и толстым слоем подкожного жира, который помогает сохранять тепло в холодной воде и способствует эффективному плаванию на большие расстояния.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Летяга: планирующий полёт с помощью перепонки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Летяги обладают кожистой перепонкой, натянутой между конечностями, что позволяет им планировать с дерева на дерево, избегая опасностей и добывая пищу.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Муравьед: уникальные органы для питания термитами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гибкий нос и липкий язык муравьеда позволяют добывать пищу из узких и закрытых пространств муравейников, обеспечивая эффективное питание специализированным рационом.
</a:t>
            </a:r>
            <a:endParaRPr lang="en-US" sz="10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структуры: формы и функции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Копыта как средство быстрого передвижения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козы имеют прочные копыта, которые обеспечивают устойчивое и быстрое движение по твёрдым и неровным поверхностям, помогая избегать травм и повышая выносливость.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Рога для защиты и социальных взаимодействий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и косули используют рога как защитное оружие и средство установления доминирования при соперничестве за территорию и партнёров на брачный период.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Когти для охоты и лазания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Тигры используют острые когти для охоты и удержания добычи, а белки применяют когти для уверенного лазания по деревьям, обеспечивая безопасность и доступ к пище.
</a:t>
            </a:r>
            <a:endParaRPr lang="en-US" sz="12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шерсти помогает млекопитающим маскироваться — например, белый мех зайца-беляка сливается со снегом зимой, что снижает вероятность быть замеченным хищниками.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шерсти и его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пятна и контрастные окраски у животных, таких как ягуар, служат для сигнализации и предупреждения соперников или привлечения партнёров.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шерсти влияет на терморегуляцию: у северных видов светлая окраска отражает солнечные лучи, помогая сохранять оптимальную температуру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половые различия у млекопитающих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часто крупнее самок, как у льва, где наличие гривы служит для привлечения самок и отпугивания конкурентов.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оленей и косуль самцы имеют мощные рога, которые используются в боях за территорию и право на спаривание с самками.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различия проявляются в окраске: у некоторых видов мужские особи ярче окрашены для привлечения партнёров и обозначения доминирования.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хвоста и формы тела проявляются у некоторых видов — например, у утконоса и моржа, что связано с половыми ролями и поведением.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необычных внешних особенностей млекопитающих демонстрируют адаптации к среде — от рукавицеподобных лап до игл и комбинированных признаков разных животных.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морфологии, 2023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уникальных характеристик, позволяющих видам выживать в конкретных условиях среды.
</a:t>
            </a:r>
            <a:endParaRPr lang="en-US" sz="146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виды имеют большую площадь поверхности по отношению к массе, что ускоряет теплоотдачу и требует густого покрова.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данные животных,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площади тела и массы у млекопитающих
</a:t>
            </a:r>
            <a:endParaRPr lang="en-US" sz="2305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и размером тела у млекопитающих меняется строение покровов и системы теплообмена для поддержания постоянной температуры.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климатическим условиям в жизни млекопитающих
</a:t>
            </a:r>
            <a:endParaRPr lang="en-US" sz="213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виды и борьба с жарой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фенек имеют светлую и редкую шерсть, а крупные уши, как у фенека, помогают эффективно отводить лишнее тепло, сохраняя жизненные функции в засушливой среде.
</a:t>
            </a:r>
            <a:endParaRPr lang="en-US" sz="111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приспособления разных климатических зон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шерсти, толщине кожи и поведении отражают приспособление к условиям среды: от жарких пустынь до ледяных тундр, обеспечивая выживание и размножение.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млекопитающие и защита от холода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 белый медведь обладают густым подшерстком и толстым слоем жира, который сохраняет тепло тела зимой при экстремальном холоде Арктики.
</a:t>
            </a:r>
            <a:endParaRPr lang="en-US" sz="12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млекопитающих напрямую влияет на их способность перемещаться, добывать пищу и защищаться, отражая приспособления к разным средам обитания и климатам.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внешних особенностей для жизни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2026-05-07T11:46:32Z</dcterms:created>
  <dcterms:modified xsi:type="dcterms:W3CDTF">2026-05-07T11:46:32Z</dcterms:modified>
</cp:coreProperties>
</file>