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природы и общества как биологическая проблема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биосфера развиваются вместе, меняя друг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коэволюция важна для старшеклассника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показывает: человек зависит от природных круговоротов и сам становится фактором изменений экосистем, климата и здоровья общества. Понимание этих связей помогает видеть последствия выбора каждого поколения.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коэволюции в биологическом смысле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означает согласованное изменение двух или нескольких систем, когда каждая из них создаёт условия для ответа другой. В природе это видно в отношениях организмов, а в теме общества — в связи человека с биосферой.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фактор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меняет состав среды, круговороты веществ и структуру сообществ. Из-за этого природные системы вынуждены адаптироваться, а общество — корректировать медицину, питание, технологии и способы использования ресурсов.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изменения тоже воздействуют на людей: климатические сдвиги, дефицит воды и утрата видов влияют на расселение, экономику и уровень безопасности. Поэтому коэволюция — это не абстракция, а практическая биологическая проблема.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расселения и хозяйства человека
</a:t>
            </a:r>
            <a:endParaRPr lang="en-US" sz="2075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больших рек становились центрами цивилизаций, потому что обеспечивали пресную воду, регулярное увлажнение и плодородные аллювиальные почвы. Это создавало условия для устойчивого земледелия и роста населения.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климат сокращал риски для урожая и повышал предсказуемость сезонных работ. В таких регионах легче формировались постоянные поселения, ремесло и обмен продуктами между соседними территориями.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продуктивность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растений, высокая продуктивность агроценозов и естественное почвообразование обеспечивали пищевые и хозяйственные ресурсы. Чем богаче экосистема, тем больше возможностей для длительного освоения территории.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не хватало воды, была нестабильная сезонность или слабые почвы, расселение шло медленнее. Природные барьеры напрямую влияли на формы хозяйства, плотность населения и направление исторического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изменяет биосферу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звенья антропогенного воздействия на природные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факторы влияют на развитие общества
</a:t>
            </a:r>
            <a:endParaRPr lang="en-US" sz="2257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можно выращивать, как долго длится вегетационный период и насколько часто возникают вредители. От этого зависят продовольственная безопасность и специализация сельского хозяйства.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наводнения, ураганы, пожары и землетрясения меняют расселение людей, нарушают инфраструктуру и требуют больших затрат на восстановление. Общество особенно уязвимо там, где ослаблены природные барьеры.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эпидемии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воды, состояние почв и биоразнообразие влияют на распространение инфекций и устойчивость территорий к кризисам. Чем стабильнее экосистема, тем выше экологическая и санитарная безопасность.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плодородных земель, лесов, пресной воды и полезных ископаемых направляет хозяйственную специализацию регионов. Природные условия не задают судьбу общества, но сильно ограничивают его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1950 года все показатели растут особенно быстро, что связано с индустриализацией и урбанизацией.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Our World in Data и IPCC; ориентиры по состоянию на 2022 год.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антропогенной нагрузки на биосферу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синхронно: чем больше людей и производства, тем сильнее давление на климат и водные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взаимодействия человека и природы
</a:t>
            </a:r>
            <a:endParaRPr lang="en-US" sz="2346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140127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Присваивающее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использовали готовые природные ресурсы, а воздействие на экосистемы оставалось локальным. Природа задавала почти все условия жизни и ограничивала численность и расселение населения.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1905000" y="319892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и животных сделало человека активным преобразователем ландшафтов. Возникли селекция, постоянные поселения и более заметное изменение почв, водного режима и биоразнообразия.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91150" y="1109950"/>
            <a:ext cx="18786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добыча ресурсов, фабричное производство и рост городов резко усилили загрязнение и разрушение природных территорий. Воздействие человека стало масштабным и долговременным.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4603151" y="219442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Химизация, механизация и глобальный транспорт связали разные регионы планеты в единую систему. При этом увеличились потоки сырья, энергии, отходов и биологических рисков.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650875" y="163577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трансформация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связан с поиском баланса между развитием и сохранением экосистем. Приоритетом становятся ресурсосбережение, восстановление природных сообществ и снижение антропогенной нагрузки.
</a:t>
            </a:r>
            <a:endParaRPr lang="en-US" sz="12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последствия хозяйственной деятельности
</a:t>
            </a:r>
            <a:endParaRPr lang="en-US" sz="234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исчезает — сеть жизни рвётся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вырубают, животные и растения теряют непрерывные участки обитания, а популяции оказываются изолированными. Это снижает генетическое разнообразие, нарушает миграции и ослабляет природное регулирование влаги, что особенно заметно в тропических регионах.
</a:t>
            </a:r>
            <a:endParaRPr lang="en-US" sz="105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меняется быстрее, чем успевают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последствия особенно наглядны: усыхание Аральского моря, смоги крупных городов, деградация частей Амазонии и пластик в океане. Эти примеры показывают, что хозяйственная нагрузка может менять целые биомы.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быстро теряет плодородие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нередко сопровождается эрозией, уменьшением содержания гумуса и накоплением химических веществ. В результате снижается урожайность, сокращается число опылителей и усложняется восстановление экосистем после хозяйственного использования.
</a:t>
            </a:r>
            <a:endParaRPr lang="en-US" sz="9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101136"/>
            <a:ext cx="4821300" cy="1382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взаимосвязи между антропогенной нагрузкой и состоянием живых 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вызовы связаны между собой: изменение одной части биосферы быстро отражается на здоровье людей и устойчивости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вызовы и их биологические последствия
</a:t>
            </a:r>
            <a:endParaRPr lang="en-US" sz="2051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UNEP, FAO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534" y="1205475"/>
            <a:ext cx="288956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в сельском хозяйстве и биотехнологиях
</a:t>
            </a:r>
            <a:endParaRPr lang="en-US" sz="2598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органические удобрения и точное внесение питательных веществ помогают поддерживать структуру почвы, снижать её истощение и сохранять микробное разнообразие, от которого напрямую зависит урожайность.
</a:t>
            </a:r>
            <a:endParaRPr lang="en-US" sz="1162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и учёт влажности почвы уменьшают потери воды, защищают экосистемы от засоления и позволяют сельскому хозяйству адаптироваться к засухам без лишней нагрузки на водные ресурсы.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полезных организмов, устойчивых сортов и агротехнических приёмов снижает потребность в пестицидах, замедляет развитие устойчивости у вредителей и уменьшает токсическое воздействие на окружающую среду.
</a:t>
            </a:r>
            <a:endParaRPr lang="en-US" sz="115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контроль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и биотехнологии помогают получать более продуктивные культуры, но требуют проверки влияния на почвы, опылителей и генетическое разнообразие природных и аграрных экосистем.
</a:t>
            </a:r>
            <a:endParaRPr lang="en-US" sz="12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новая биологическая среда обитания человека
</a:t>
            </a:r>
            <a:endParaRPr lang="en-US" sz="2373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асфальт и транспорт формируют тепловой остров: в городе температура часто выше, чем на периферии. Это меняет режимы жизни организмов и усиливает тепловую нагрузку на людей.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зелёных зон сокращает пространство для птиц, насекомых и мелких животных. Чем меньше связаны между собой природные участки, тем хуже сохраняются локальные популяции и экологические связи.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населения повышает требования к водоснабжению, канализации и утилизации отходов. При сбоях возрастает риск загрязнения воды, воздуха и почв, а значит — и санитарных проблем.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зелёные коридоры, водоёмы и общественный транспорт снижают экологический стресс, улучшают микроклимат и делают город более устойчивым как для человека, так и для других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одновременный рост температуры, CO2 и экстремальных событий. Это усиливает стресс для экосистем, сокращает сезонную устойчивость организмов и усложняет планирование сельского хозяйства.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IPCC и NOAA; оценки за десятилетия, 1960-е — 2020-е.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индикатор нарушения биосферного равновесия
</a:t>
            </a:r>
            <a:endParaRPr lang="en-US" sz="177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согласованно ускоряются после середины XX века, что указывает на антропогенное усиление климатических изменений и их биологические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устойчивому развитию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научных и общественных действий, необходимых для согласования хозяйственной деятельности с пределами самовосстановления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в изучении коэволюции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генетика и биогеография показывают, как виды распределены по территории, какие факторы ограничивают их численность и как изменения среды отражаются на устойчивости экосистем.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наблюдения, биоиндикация и анализ проб воды и почвы позволяют получить реальные данные о состоянии среды, а не только теоретические оценки, основанные на моделях.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и моделирование помогают отслеживать вырубку лесов, деградацию земель, динамику климата и возможное распространение заболеваний в меняющихся условиях.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используются для снижения антропогенной нагрузки, выбора природоохранных мер и разработки технологий, которые уменьшают ущерб экосистемам и человеку.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экологически ответственного поведения
</a:t>
            </a:r>
            <a:endParaRPr lang="en-US" sz="2729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повседневных действий с биологическими эффектами показывает, что даже небольшие изменения становятся значимыми при массовом участии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каждой меры ограничен, но при регулярном применении многими людьми снижается загрязнение, экономятся ресурсы и улучшается состояние городских и природных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принципов устойчивого развития и экологического поведения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основы отношения к 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этика рассматривает живую природу не только как источник ресурсов, но и как самостоятельную ценность, без которой невозможно существование общества и будущих поколений.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вмешательство в экосистемы должно оцениваться с учётом долгосрочных эффектов, поскольку разрушенные местообитания и утраченные виды часто невозможно восстановить полностью.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избыточного потребления, разумный выбор товаров и экономия ресурсов выражают уважение к природным ограничениям и уменьшают давление на биосферу.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 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решения должны быть справедливыми по отношению к разным людям и поколениям, чтобы сегодняшние выгоды не превращались в экологические потери завтра.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сфере охраны биосферы
</a:t>
            </a:r>
            <a:endParaRPr lang="en-US" sz="2264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 всей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 Цели устойчивого развития задают для стран общий язык действий: сокращение выбросов, адаптация к климату, развитие чистой энергетики и более рациональное использование ресурсов. Эти документы важны потому, что биосферные процессы не знают государственных границ.
</a:t>
            </a:r>
            <a:endParaRPr lang="en-US" sz="98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энергия, 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особенно заметно там, где нужны совместные решения: в управлении трансграничными водными бассейнами, развитии особо охраняемых территорий и внедрении более чистой энергетики. Без такого согласования отдельные меры остаются недостаточными.
</a:t>
            </a:r>
            <a:endParaRPr lang="en-US" sz="103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виды и леса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 биологическом разнообразии объединяет меры по охране редких видов, восстановлению лесов и защите природных территорий. На карте мира это видно как сеть международных инициатив, где государства координируют усилия ради сохранения экосистем и миграционных путей животных.
</a:t>
            </a:r>
            <a:endParaRPr lang="en-US" sz="9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каждой выгоды показывает, что экосистемные услуги распределены между здоровьем людей, ресурсами и устойчивостью природных систем, а не существуют раздельно.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структуризация по материалам об экосистемных услугах, устойчивом развитии и биологической безопасности
</a:t>
            </a:r>
            <a:endParaRPr lang="en-US" sz="1073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коэволюционный подход человеку и биосфере
</a:t>
            </a:r>
            <a:endParaRPr lang="en-US" sz="225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Коэволюционный подход связывает благополучие общества с сохранением биосферы: чем устойчивее экосистемы, тем выше безопасность, здоровье и качество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развивается внутри биосферы, поэтому его безопасность, здоровье и экономика зависят от сохранения экосистем, круговоротов веществ и биологического разнообразия. Устойчивое будущее требует ответственности и научно обоснованных решений.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природы и общества: главный биологический вывод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2026-06-01T21:55:28Z</dcterms:created>
  <dcterms:modified xsi:type="dcterms:W3CDTF">2026-06-01T21:55:28Z</dcterms:modified>
</cp:coreProperties>
</file>