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7 класса: фигуры, углы и первые доказательства
</a:t>
            </a:r>
            <a:endParaRPr lang="en-US" sz="2613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Геометрия: фигуры, углы, построения и первые строгие рассуждения.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наблюдения к точному описанию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геометрия перестаёт быть просто рисунком на бумаге. Ученики учатся точно называть элементы фигур, читать чертежи, использовать инструменты и объяснять свои выводы шаг за шагом.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2213" y="1490720"/>
            <a:ext cx="454125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1375" y="3174770"/>
            <a:ext cx="635775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1388" y="1490720"/>
            <a:ext cx="635775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91388" y="3174770"/>
            <a:ext cx="635775" cy="726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геометрические объекты на плоскости
</a:t>
            </a:r>
            <a:endParaRPr lang="en-US" sz="2250" dirty="0"/>
          </a:p>
        </p:txBody>
      </p:sp>
      <p:sp>
        <p:nvSpPr>
          <p:cNvPr id="10" name="Text 2"/>
          <p:cNvSpPr txBox="1"/>
          <p:nvPr/>
        </p:nvSpPr>
        <p:spPr>
          <a:xfrm>
            <a:off x="194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показывает место на плоскости и обозначается заглавной буквой, например A или B. Она не имеет размеров, но помогает точно задавать положение других объектов.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42113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имеет начало, но продолжается только в одном направлении. Он помогает описывать границы углов, направление движения и расположение фигур относительно одной точки.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2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не имеет ни начала, ни конца и проходит бесконечно в обе стороны. Её часто задают двумя точками, через которые она проходит, например AB.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22125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имеет два конца и измеримую длину. Его можно записать буквами и измерить в миллиметрах, сантиметрах или метрах в зависимости от задачи.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350" y="270000"/>
            <a:ext cx="78867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записывают и читают геометрические обозначения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80337" y="1119604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Буквенные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обозначают буквами и знаками, чтобы чертёж был понятным и коротким. Например, AB может означать отрезок, а запись угла помогает быстро связать рисунок с условием.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80337" y="2058073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читают по вершине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ABC читают как угол с вершиной в точке B. Такая запись важна, потому что порядок букв показывает, какие лучи образуют угол и где находится вершина.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80337" y="2996543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отношений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параллельных прямых используют знак ∥, а для перпендикулярных — знак ⟂. Эти обозначения позволяют без длинных объяснений показать связь между двумя прямыми на чертеже.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80337" y="3935012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и обозначение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Длину отрезка записывают как |AB| или просто AB, если это принято в задаче. Важно не путать сам отрезок и его длину, чтобы правильно читать условие и ответ.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решается геометрическая задача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не потерять данные и проверить ответ по чертежу.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2805937"/>
            <a:ext cx="8593800" cy="2064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как часть плоскости между двумя лучами
</a:t>
            </a:r>
            <a:endParaRPr lang="en-US" sz="2256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80475" y="1119591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образует угол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возникает, когда два луча выходят из одной точки. Эта общая точка называется вершиной, а сами лучи — сторонами угла.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455183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измеряют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Величину угла измеряют в градусах. Полный круг содержит 360°, прямой угол равен 90°, а развернутый — 180°, поэтому по числу легко определить вид угла.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629891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изображают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обычно отмечают вершину, обе стороны угла и дугу с числом градусов. Такое обозначение помогает быстро увидеть, где именно находится измеряемый угол.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804634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величине углы делят на острые, прямые, тупые и развернутые. Эта классификация нужна, чтобы правильно сравнивать углы и использовать их свойства в задачах.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7 класса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углов и их числовые границы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числовой величине можно сразу определить, к какому виду относится угол, даже если на рисунке нет подписи.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90° и 180° разделяют основные типы углов; это упрощает проверку чертежей и решение задач.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и вертикальные углы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2707550" y="911450"/>
            <a:ext cx="35424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углы имеют общую вершину и общую сторону, а их другие стороны образуют прямую. Поэтому их сумма всегда равна 180°.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2707550" y="2228575"/>
            <a:ext cx="35424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углы возникают при пересечении двух прямых и лежат напротив друг друга. Они равны, и это свойство часто используют для нахождения неизвестного угла.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707550" y="3545700"/>
            <a:ext cx="35424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перепутать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углы стоят рядом и вместе образуют прямую, они смежные. Если они находятся напротив после пересечения прямых, то это вертикальные углы.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2101451"/>
            <a:ext cx="4646100" cy="111369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чем отличаются виды углов и какие связи между ними используются в задачах.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7 класса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свойств углов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Величина угла задаёт его вид, а свойства смежных и вертикальных углов позволяют находить неизвестные значения по чертежу.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5144" y="1562567"/>
            <a:ext cx="723300" cy="578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896" y="2643847"/>
            <a:ext cx="555010" cy="6342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9289" y="3785183"/>
            <a:ext cx="555010" cy="63429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Прямые, перпендикулярные и параллельные
</a:t>
            </a:r>
            <a:endParaRPr lang="en-US" sz="2447" dirty="0"/>
          </a:p>
        </p:txBody>
      </p:sp>
      <p:sp>
        <p:nvSpPr>
          <p:cNvPr id="9" name="Text 2"/>
          <p:cNvSpPr txBox="1"/>
          <p:nvPr/>
        </p:nvSpPr>
        <p:spPr>
          <a:xfrm>
            <a:off x="1159463" y="1392222"/>
            <a:ext cx="4901100" cy="87108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прямых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прямые либо пересекаются в одной точке, либо не пересекаются вовсе. Это основа для понимания более сложных чертежей и построений на плоскости.
</a:t>
            </a:r>
            <a:endParaRPr lang="en-US" sz="1408" dirty="0"/>
          </a:p>
        </p:txBody>
      </p:sp>
      <p:sp>
        <p:nvSpPr>
          <p:cNvPr id="10" name="Text 3"/>
          <p:cNvSpPr txBox="1"/>
          <p:nvPr/>
        </p:nvSpPr>
        <p:spPr>
          <a:xfrm>
            <a:off x="1125625" y="2501336"/>
            <a:ext cx="4901100" cy="9035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Перпендикулярные прямые пересекаются под прямым углом и образуют четыре прямых угла. Такой случай часто встречается в клетчатой тетради, чертежах и схемах помещений.
</a:t>
            </a:r>
            <a:endParaRPr lang="en-US" sz="1408" dirty="0"/>
          </a:p>
        </p:txBody>
      </p:sp>
      <p:sp>
        <p:nvSpPr>
          <p:cNvPr id="11" name="Text 4"/>
          <p:cNvSpPr txBox="1"/>
          <p:nvPr/>
        </p:nvSpPr>
        <p:spPr>
          <a:xfrm>
            <a:off x="1159463" y="3642678"/>
            <a:ext cx="4901100" cy="9035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на плоскости не пересекаются. Их удобно замечать в дорожных полосах, рамах окон, плитке и простых архитектурных рисунках.
</a:t>
            </a:r>
            <a:endParaRPr lang="en-US" sz="140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3266302"/>
            <a:ext cx="8593800" cy="16029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как главная фигура 7 класса
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570250" y="2220107"/>
            <a:ext cx="1895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стороны
</a:t>
            </a:r>
            <a:pPr algn="ctr" indent="0" marL="0">
              <a:lnSpc>
                <a:spcPct val="115000"/>
              </a:lnSpc>
              <a:buNone/>
            </a:pPr>
            <a:r>
              <a:rPr lang="en-US" sz="4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состоит из трех отрезков, которые соединяются в трех вершинах и образуют замкнутую фигуру. Именно из его простого строения вырастают многие дальнейшие темы школьной геометрии.
</a:t>
            </a:r>
            <a:endParaRPr lang="en-US" sz="947" dirty="0"/>
          </a:p>
        </p:txBody>
      </p:sp>
      <p:sp>
        <p:nvSpPr>
          <p:cNvPr id="13" name="Text 3"/>
          <p:cNvSpPr txBox="1"/>
          <p:nvPr/>
        </p:nvSpPr>
        <p:spPr>
          <a:xfrm>
            <a:off x="2590326" y="2218036"/>
            <a:ext cx="1895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сторон
</a:t>
            </a:r>
            <a:pPr algn="ctr" indent="0" marL="0">
              <a:lnSpc>
                <a:spcPct val="115000"/>
              </a:lnSpc>
              <a:buNone/>
            </a:pPr>
            <a:r>
              <a:rPr lang="en-US" sz="4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треугольника важно, чтобы сумма любых двух сторон была больше третьей. Это условие помогает понять, можно ли построить фигуру по данным длинам и избежать ошибки в задаче.
</a:t>
            </a:r>
            <a:endParaRPr lang="en-US" sz="997" dirty="0"/>
          </a:p>
        </p:txBody>
      </p:sp>
      <p:sp>
        <p:nvSpPr>
          <p:cNvPr id="14" name="Text 4"/>
          <p:cNvSpPr txBox="1"/>
          <p:nvPr/>
        </p:nvSpPr>
        <p:spPr>
          <a:xfrm>
            <a:off x="4610399" y="2218036"/>
            <a:ext cx="1895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по сторонам
</a:t>
            </a:r>
            <a:pPr algn="ctr" indent="0" marL="0">
              <a:lnSpc>
                <a:spcPct val="115000"/>
              </a:lnSpc>
              <a:buNone/>
            </a:pPr>
            <a:r>
              <a:rPr lang="en-US" sz="4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различают как равносторонние, равнобедренные и разносторонние. Такое деление удобно, потому что по сторонам сразу видно, какие углы и свойства можно использовать в рассуждениях.
</a:t>
            </a:r>
            <a:endParaRPr lang="en-US" sz="928" dirty="0"/>
          </a:p>
        </p:txBody>
      </p:sp>
      <p:sp>
        <p:nvSpPr>
          <p:cNvPr id="15" name="Text 5"/>
          <p:cNvSpPr txBox="1"/>
          <p:nvPr/>
        </p:nvSpPr>
        <p:spPr>
          <a:xfrm>
            <a:off x="6630475" y="2218036"/>
            <a:ext cx="1895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по углам
</a:t>
            </a:r>
            <a:pPr algn="ctr" indent="0" marL="0">
              <a:lnSpc>
                <a:spcPct val="115000"/>
              </a:lnSpc>
              <a:buNone/>
            </a:pPr>
            <a:r>
              <a:rPr lang="en-US" sz="4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величине углов треугольник бывает остроугольным, прямоугольным или тупоугольным. Эта классификация помогает быстро оценить чертеж и выбрать подходящее правило для решения задачи.
</a:t>
            </a:r>
            <a:endParaRPr lang="en-US" sz="92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отмечают особые линии в треугольнике
</a:t>
            </a:r>
            <a:endParaRPr lang="en-US" sz="2529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Высота: линия под прямым углом
</a:t>
            </a:r>
            <a:pPr algn="l" indent="0" marL="0">
              <a:lnSpc>
                <a:spcPct val="115000"/>
              </a:lnSpc>
              <a:buNone/>
            </a:pPr>
            <a:r>
              <a:rPr lang="en-US" sz="13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показывает, как из вершины опустить перпендикуляр к стороне или ее продолжению. На чертеже ее выделяют маленьким квадратом у основания, чтобы сразу было видно, что угол прямой. Такая отметка особенно важна, когда высота выходит за пределы треугольника.
</a:t>
            </a:r>
            <a:endParaRPr lang="en-US" sz="135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Медиана: путь к середине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Медиана соединяет вершину треугольника с серединой противоположной стороны. Чтобы ее узнать на рисунке, обычно отмечают равные части этой стороны одинаковыми штрихами. Так легко увидеть, что отрезок делит сторону ровно пополам и не зависит от величины угла.
</a:t>
            </a:r>
            <a:endParaRPr lang="en-US" sz="132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Биссектриса: деление угла пополам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проходит из вершины внутрь угла и делит его на две равные части. На изображении это показывают одинаковыми дугами у обеих половин угла. Такое обозначение помогает не путать биссектрису с другими линиями внутри треугольника.
</a:t>
            </a:r>
            <a:endParaRPr lang="en-US" sz="138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7 класса, обобщение учебных задач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элементы треугольника встречаются чаще в задачах
</a:t>
            </a:r>
            <a:endParaRPr lang="en-US" sz="178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чаще всего сначала работают с самыми заметными элементами фигуры, а затем переходят к вспомогательным линиям и построениям.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и углы используются чаще всего, потому что они лежат в основе вычислений. Высоты, медианы и биссектрисы чаще нужны для более тонких свойств.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и длины сторон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07550" y="10104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всех сторон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показывает, сколько составляют вместе все стороны фигуры. Для треугольника это просто сложение трех длин, поэтому важно не перепутать стороны и записать их в правильном порядке.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707550" y="19480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выражают в тех же единицах, что и длины сторон: миллиметрах, сантиметрах, метрах. Если в условии разные единицы, их сначала приводят к одной системе, а затем выполняют вычисления.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707550" y="288562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неизвестной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одна сторона не известна, ее можно найти по периметру и другим данным. После вычисления ответ обязательно проверяют: подходит ли он рисунку, разумны ли длины и выполнено ли условие треугольника.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707550" y="382317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верный по вычислению результат стоит сверить с чертежом. В геометрии это особенно важно, потому что аккуратная проверка помогает заметить ошибку раньше, чем она попадет в окончательный ответ.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задачи на вычисления в геометрии
</a:t>
            </a:r>
            <a:endParaRPr lang="en-US" sz="2559" dirty="0"/>
          </a:p>
        </p:txBody>
      </p:sp>
      <p:sp>
        <p:nvSpPr>
          <p:cNvPr id="9" name="Text 2"/>
          <p:cNvSpPr txBox="1"/>
          <p:nvPr/>
        </p:nvSpPr>
        <p:spPr>
          <a:xfrm>
            <a:off x="3379372" y="146860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Вычисление
</a:t>
            </a:r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применяют свойства смежных углов, равнобедренного треугольника или формулу периметра. Важно рассуждать по шагам и не пропускать промежуточные действия.
</a:t>
            </a:r>
            <a:endParaRPr lang="en-US" sz="1250" dirty="0"/>
          </a:p>
        </p:txBody>
      </p:sp>
      <p:sp>
        <p:nvSpPr>
          <p:cNvPr id="10" name="Text 3"/>
          <p:cNvSpPr txBox="1"/>
          <p:nvPr/>
        </p:nvSpPr>
        <p:spPr>
          <a:xfrm>
            <a:off x="5876529" y="2808002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7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ответ сравнивают с рисунком и условием. Если результат выглядит невозможным, значит, в вычислениях или записи, вероятно, допущена ошибка.
</a:t>
            </a:r>
            <a:endParaRPr lang="en-US" sz="943" dirty="0"/>
          </a:p>
        </p:txBody>
      </p:sp>
      <p:sp>
        <p:nvSpPr>
          <p:cNvPr id="11" name="Text 4"/>
          <p:cNvSpPr txBox="1"/>
          <p:nvPr/>
        </p:nvSpPr>
        <p:spPr>
          <a:xfrm>
            <a:off x="928550" y="280799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Условие задачи
</a:t>
            </a:r>
            <a:pPr algn="l" indent="0" marL="0">
              <a:lnSpc>
                <a:spcPct val="115000"/>
              </a:lnSpc>
              <a:buNone/>
            </a:pPr>
            <a:r>
              <a:rPr lang="en-US" sz="9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читают данные и определяют, что требуется найти: угол, сторону или периметр. Затем отмечают известные величины на чертеже и выбирают подходящее правило.
</a:t>
            </a:r>
            <a:endParaRPr lang="en-US" sz="123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треугольника по трём данным
</a:t>
            </a:r>
            <a:endParaRPr lang="en-US" sz="250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с помощью линейки, циркуля и при необходимости транспортира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1966700"/>
            <a:ext cx="4646100" cy="13460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данные однозначно определяют треугольник и каким инструментом удобнее пользоваться при построении.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геометрии 7 класса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задания треугольника
</a:t>
            </a:r>
            <a:endParaRPr lang="en-US" sz="2486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наборы данных задают фигуру по-разному. От выбранного способа зависит порядок построения и проверки результата.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из повседневной среды и школьных примеров, без статистической выборки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 реальных ситуациях встречаются геометрические фигуры
</a:t>
            </a:r>
            <a:endParaRPr lang="en-US" sz="1698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помогает описывать предметы вокруг нас кратко и точно, не перечисляя лишние детали.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особенно заметны в чертежах, знаках и конструкциях. Это показывает, что геометрические модели удобны для описания реальных объектов.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975" y="1490720"/>
            <a:ext cx="726600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2962" y="3221030"/>
            <a:ext cx="792600" cy="6340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975" y="1490720"/>
            <a:ext cx="726600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5975" y="3174770"/>
            <a:ext cx="726600" cy="726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геометрия важна для дальнейшего обучения
</a:t>
            </a:r>
            <a:endParaRPr lang="en-US" sz="2114" dirty="0"/>
          </a:p>
        </p:txBody>
      </p:sp>
      <p:sp>
        <p:nvSpPr>
          <p:cNvPr id="10" name="Text 2"/>
          <p:cNvSpPr txBox="1"/>
          <p:nvPr/>
        </p:nvSpPr>
        <p:spPr>
          <a:xfrm>
            <a:off x="194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мышления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учит замечать связи между фигурами, сравнивать данные и делать выводы по чертежу. Эти навыки полезны не только на уроках, но и при решении практических задач.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42113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новых тем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7 класса нужны дальше при изучении многоугольников, окружности, площадей и теорем. Без них сложнее переходить к более серьезным рассуждениям и доказательствам.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2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чертежом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читать обозначения, измерять углы и аккуратно строить фигуры помогает не теряться в сложных заданиях. Чем точнее чертеж, тем легче понять, что требуется доказать или вычислить.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22125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знания нужны в черчении, технологии, физике и архитектуре. Они помогают понимать планы, схемы и формы предметов, с которыми человек сталкивается в 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начинается с точных понятий
</a:t>
            </a:r>
            <a:endParaRPr lang="en-US" sz="2648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7 класса учит говорить на языке точных определений, чертежей и свойств фигур. Освоив углы, треугольники и построения, ученик получает уверенную основу для дальнейшего изучения предмета.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2026-05-29T02:56:59Z</dcterms:created>
  <dcterms:modified xsi:type="dcterms:W3CDTF">2026-05-29T02:56:59Z</dcterms:modified>
</cp:coreProperties>
</file>