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Жилищное хозяйство как часть городской среды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система, поддерживающая работу домов, дворов и инженерных сетей: от воды до лифтов и мусора.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жилищное хозяйство изучают в географии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Жилищное хозяйство — инфраструктура, без которой трудно представить повседневную жизнь. На него влияют плотность населения, климат, уровень урбанизации, состояние сетей и возможности местного бюджета. В России оно охватывает и многоквартирные дома городов, и частный сектор.
</a:t>
            </a:r>
            <a:endParaRPr lang="en-US" sz="883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267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9650" y="2167825"/>
            <a:ext cx="110250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0719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96937" y="2167825"/>
            <a:ext cx="165375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обеспечивает жилищное хозяйство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канализация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Обслуживание водопровода и канализации включает контроль состояния труб, устранение протечек и засоров, а также поддержание нормальной работы систем водоотведения. Это влияет на санитарную безопасность дома.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Отопление и тепловые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жилищном хозяйстве обеспечивают бесперебойную работу отопления и тепловых узлов. Проводят проверки, обслуживают оборудование и устраняют нарушения, чтобы в помещениях было комфортно.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Электроснабжение и 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Обеспечивается работа общедомовых систем электроснабжения и освещения подъездов. Регулярный контроль помогает снижать аварийность и поддерживать безопасность, особенно в тёмное время суток.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 содержание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Поддерживаются в исправном состоянии крыши, фасады и подвалы, а также выполняется ремонт конструкций. Это защищает дом от разрушений и помогает сохранить комфорт для жителей.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и вывоз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Вывоз твёрдых коммунальных отходов дополняется уборкой подъездов, дворов и контейнерных площадок. Своевременная организация этих работ уменьшает антисанитарию и риски для здоровья.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023595"/>
            <a:ext cx="4208700" cy="20981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участники жилищного хозяйства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отвечает за свою часть работы, а результат зависит от их согласованных действий.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работает надёжно, когда собственники, управляющие структуры, ресурсоснабженцы и муниципалитет действуют в связке.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участников жилищных отношений (учебное описание)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Многоквартирный дом как объект городской инфраструктуры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Многоквартирный дом включает не только квартиры, но и подъезды, лестницы, лифтовые шахты, чердак, подвал и инженерные стояки. Всё это работает как единая система вместе с придомовой территорией.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связан с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городе нельзя рассматривать отдельно: он зависит от транспорта, коммунальных сетей и организаций, которые обслуживают ресурсы и коммуникации. Поэтому проблемы одного элемента часто отражаются на удобстве всей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складываются расходы на содержание дома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заметны траты на обслуживание общих коммуникаций, включая лифты и освещение подъездов, потому что эти элементы обслуживают все квартиры.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диаграммы в том, что расходы формируются из разных направлений: от тепла и воды до ремонта и управления. Их доли зависят от условий региона.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иллюстрация: точные доли различаются по домам и регионам; официальные данные зависят от расчётов управляющих организаций.
</a:t>
            </a:r>
            <a:endParaRPr lang="en-US" sz="4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обслуживание дома как постоянная работа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проверки помогают предупреждать аварии и сохранять срок службы зданий и инженерных систем. Осматривают трубы, краны, насосы, электропроводку, вентиляцию и кровлю.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обслуживание проводится с опозданием, мелкие неисправности быстро растут: появляются протечки, засоры, перебои отопления и требуются более дорогие ремонты. Поэтому контроль важен постоянно.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старых домов техническое обслуживание особенно значимо: конструкции и коммуникации изнашиваются, а значит, риск повреждений выше. Плановые работы снижают число неожиданных проблем.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рассматривают обращение жильцов по проблеме в доме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порядок действий при обращениях (для учебной схемы).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4873" y="1581850"/>
            <a:ext cx="4226804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работ в жилищном хозяйстве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видов работ в жилищном хозяйстве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различаются по срокам: часть выполняется регулярно, другая — по программам или из-за сезонных условий.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Ежедневные, сезонные и долгосрочные задачи вместе поддерживают безопасность, санитарные условия и работоспособность дома.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и капитальный ремонт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ремонт: по необходимости (постоянно)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Устраняют мелкие повреждения: меняют стекло, ремонтируют двери, восстанавливают освещение, герметизируют швы и локально исправляют участки трубопроводов.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Капитальный ремонт: по плану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крупные элементы здания — крышу, фасад, лифты, систему отопления, водопровод и канализацию. Работы готовят заранее из-за больших затрат и сроков.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Результат: управление износом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текущим и капитальным ремонтом показывает, как износ жилого фонда контролируют через регулярные исправления и долгосрочное обновление ключевых конструкций.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проблемы в многоквартирных домах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в обращениях встречаются протечки и проблемы с отоплением. Эти случаи связаны с износом коммуникаций и требуют быстрее всего реакции, чтобы избежать более дорогих последствий.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приоритетность: в первую очередь устраняют риски для безопасности и комфорта. Дальше идут вопросы уборки и работы общего оборудования, влияющие на ежедневную жизнь.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(условные доли обращений), 2026-05-11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 и подъезд как показатель благоустройства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«Светлый подъезд»: когда наведение порядка становится нормой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Ухоженный подъезд узнаётся с первого шага: чистые ступени, опрятные стены и исправные светильники. Двор рядом тоже выглядит аккуратно, потому что уборка планируется регулярно. Жители меньше сталкиваются с грязью и неприятными запахами, а путь к дому становится безопаснее.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не копится мусор: контейнерная площадка и дорожки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ухоженном дворе контейнеры закрыты и стоят на подготовленной площадке, а не «разбросаны» по краям. Освещённые дорожки, целые лавочки и исправные урны помогают поддерживать порядок каждый день. Напротив, запущенные участки быстрее превращаются в источник мусора и травмоопасных мест.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в жилищном хозяйстве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Счётчики воды и электроэнергии помогают увидеть реальное потребление и сравнить его с прошлым периодом. Так легче замечать лишние траты и быстрее устранять причины перерасхода.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Теплоэнергоэффективность повышают утепление окон и дверей, исправные краны и современные теплоизоляционные материалы. Это уменьшает потери и стабилизирует температуру в квартирах.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Экономичные лампы, работающие системы и отсутствие протечек снижают нагрузку на сети. В больших городах даже маленькая неисправность затрагивает целый дом или квартал.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показаний счётчика до квитанции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учёта коммунальных ресурсов (из схемы: показания → расчёт → платежный документ)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управления домом: различия и возможности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способа управления учитывают число квартир, активность собственников и сложность обслуживания. Практика показывает, что разная модель даёт разный баланс между организацией и контролем.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условного индекса подчёркивает: управляющая компания чаще берёт на себя организационные процессы, ТСЖ усиливает влияние жильцов, а непосредственное управление удобнее для малых домов.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по параметрам из описания с условными значениями, 2026-05-11
</a:t>
            </a:r>
            <a:endParaRPr lang="en-US" sz="7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жильцов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Жильцы имеют право на безопасное и исправное жильё, а также на получение информации о начислениях. Кроме того, они могут участвовать в общих собраниях и добиваться надлежащего качества услуг.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обязанностям относится своевременная оплата коммунальных услуг и бережное отношение к общему имуществу. Жильцы также должны соблюдать правила пользования домом, чтобы не создавать лишние риски и проблемы.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показаний счётчиков — важная часть ответственности жителей. Корректные данные помогают правильно рассчитать потребление и избежать расхождений, которые потом приходится разбирать через управляющую организацию.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поведения жильцов зависят чистота подъездов и двора, сохранность лифтов и инженерных сетей. Если соблюдать правила и сообщать о неисправностях, дом служит дольше и безопаснее.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качественного жилищного хозяйства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признаков показывают, насколько дом и территория обслуживаются качественно: от чистоты и безопасности до скорости устранения неисправностей и прозрачности платежей.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управления видно не по одному критерию: одновременно оценивают чистоту, исправность систем, скорость реакции, ясность начислений и меры безопасности.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описания показателей, 2026-05-11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742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5236" y="1766923"/>
            <a:ext cx="165375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5446" y="336009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363" y="3358501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92338" y="1766923"/>
            <a:ext cx="165375" cy="220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жилищного хозяйства в городах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Изношенные инженерные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трубы и оборудование чаще требуют внеплановых ремонтов. Из-за этого растёт число аварийных ситуаций и сложнее поддерживать стабильную работу воды и отопления в доме.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крыши и фасады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с большим числом старых зданий заметны повреждения кровли и фасадов. Потери тепла усиливаются, а погодные воздействия быстрее приводят к разрушениям конструкций.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средств на капитальный ремонт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денег не хватает, капитальные работы откладываются, и износ накапливается. Со временем проблемы становятся дороже, а сроки восстановления — дольше.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отходов и организационные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плотных районах быстрее накапливается мусор, а контейнерные площадки перегружаются. Появляются жалобы на уборку, запахи и необходимость усилить вывоз и порядок размещения.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и устаревшая электрика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нагрузка на сети становится выше, чем они «рассчитаны», увеличивается риск перебоев. Это особенно критично для освещения общих зон и работы лифтов.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задачи жилищного хозяйства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зимний период больше всего работ связано с отоплением, уборкой снега и борьбой с наледью. Это снижает риски травм и помогает поддерживать комфорт в подъездах и дворах.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прямую связь между климатом и планированием: зимой и осенью акцент на подготовке и содержании, а в тёплое время — на ремонтах и благоустройстве.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(условные уровни работ), 2026-05-11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жилищное хозяйство важно каждому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Жилищное хозяйство объединяет инженерные системы и повседневную жизнь людей. От его работы зависят тепло, чистота, безопасность и размер платежей. Поэтому для географии это ключевая связь «население—инфраструктура—качество жизни».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2026-05-11T22:54:20Z</dcterms:created>
  <dcterms:modified xsi:type="dcterms:W3CDTF">2026-05-11T22:54:20Z</dcterms:modified>
</cp:coreProperties>
</file>