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века христианства: Комплексный обзор и ключевые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христианства в Римской империи II–IV веков.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появления христианства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II века отличалась религиозным многообразием и напряжённостью. Иудейские мессианские ожидания, политические волнения и социальные кризисы создали почву для новой веры, которая начинает формироваться на фоне иудейского восстания и упадка традиционных культов.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Христос и формирование первых христианских общин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учение Иисуса Христа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Иисуса охватывает примерно 27–30 годы н.э. Его проповеди основаны на идеях всепрощения и любви, что становится фундаментом для последующей христианской доктрины.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Апостолы — первые последователи и наставники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принадлежит Петру как первому римскому епископу, Павлу — миссионеру новых общин в Европе и Малой Азии, и Иоанну, развивавшему богословскую мысль.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христианских общин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распятия и воскресения Христа формируются первые общины, основанные на единстве веры и совместном поклонении, что закладывает основу будущей церкви.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о ранних христианах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Завет, включающий Евангелия, Послания и Деяния, является главным церковным текстом для изучения первых христиан.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историки Тацит и Светоний свидетельствуют о восприятии христиан в империи, фиксируя их преследования.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Плиний Младший в письмах к Траяну описывает административные меры против христиан, подтверждая их наличие и особенности.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Флавий в "Иудейских древностях" упоминает Иисуса и иудейские события, что важно для межисторического анализа.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практика ранней христианской общины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в Иерусалиме основывалась на братолюбии, совместных молитвах и коллективном владении имуществом.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распределение ресурсов поддерживало бедных и сплачивало общину через взаимопомощь.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гонений христиане покидали Иерусалим — примером служит бегство после мученической смерти Стефана.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Миссионерская работа апостолов и распространение учения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Основываясь на данных Нового Завета и посланиях Павла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христианские центры начала II 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общин, их значение и церковная иерархия в разных регионах Римской империи.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остаётся крупнейшим центром, но другие города играют важную роль в богословии и миссии.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археология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быстрого распространения христианства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и равенство в учении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спасения и равенства перед Богом привлекала разночинцев и бедных, обеспечивая высокий уровень духовного и социального притяжения.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основных догматов для простых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веры и нравственная ясность делали христианство понятным массам, что облегчало его принятие вне элиты.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традиционных римских культов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влияния государственных религий и политическая нестабильность создали вакуум, который эффективно заполнили новые верования.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первых гонений на христиан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год н.э. — гонения при Нероне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Рима Нерон обвиняет христиан в поджоге, что накладывает на них первые системные преследования.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II века — политика Траяна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преследования с вариациями жестокости, усилившиеся из-за отказа христиан поклоняться императорскому культу.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 века — преследования при Домициане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жестокой политики гонений, особенно в Восточной части империи, усиливает давление на верующих.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II века — усиление гонений на Востоке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христиан в крупных городах приводит к масштабным волнам преследований, направленных на сохранение традиционного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к концу III 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христиан сопровождался формированием церковных школ и приходов в ключевых регионах империи.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Ускоренный рост свидетельствует о социальной привлекательности и организационной зрелости христианства к III веку.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исторические оценки по численности верующих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Гонения на христиан: причины и последствия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Гонения выражались в казнях, изгнаниях, конфискации имущества и запрете на проведение христианских богослужений, что вынуждало верующих искать способы сохранения веры в условиях опасности.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жестокие и массовые преследования произошли при императорах Деции и Диоклетиане, когда империя стремилась сохранить традиционное единство через подавление новых религиозных движений.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страдания верующих возник культ мучеников, а их судьбы стали предметом литературных произведений, способствовавших внутреннему сплочению и укреплению идентичности общин.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гонений христиане чаще прибегали к тайным собраниям в катакомбах, формируя закрытые общины, что обеспечивало выживание и сохранение религиозных традиций.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Катакомбы: символ тайной веры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святилища и погребения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Катакомбы представляли собой разветвлённые подземные галереи, где христиане тайно совершали богослужения и хоронили усопших. Они служили укрытием от гонений и местом интимных религиозных сборов.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веры на стенах катакомб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катакомб сохранились фрески и граффити с изображениями рыбы, якоря и голубя — символов надежды и христианского учения. Эти знаки помогали идентифицировать места молитвы и подчеркивали веру общины.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Апологеты и их роль в защите веры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Апологетическая литература возникла как ответ на критику и гонения, объясняя суть христианства и рассеивая ложные обвинения в безнравственности и сектантстве.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апологеты, такие как Юстин Мученик и Тертуллиан, активно защищали веру, используя философские и риторические аргументы против язычников и еретиков.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 способствовал формированию единой церковной догматики и укреплению авторитета христианства в интеллектуальном и общественном пространстве.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Догматические споры и борьба с ересями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Гностицизм (II век)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Ереси гностицизма отрицали материальный мир и искали тайное знание, что вызывало острые богословские споры и ответные письма церковных отцов.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Аррианство (начало III века)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Арианство ставило под сомнение полноту божества Христа, что вызвало необходимость определения канонических догматов о Троице.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Никейский собор (325 г.)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вселенский собор в Никее утвердил Символ веры, осудил арианство и заложил основы единого христианского учения на имперском уровне.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Маркионизм (II век)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Маркиона отвергало Ветхий Завет, что спровоцировало обсуждения природы Бога и интеграцию иудейской традиции в христианскую веру.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раннем христианстве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Текла — пример женского служения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Текла, ученица апостола Павла, стала символом посвящения и мужества, активно проповедуя и помогая общинам, что укрепляло статус женщин в церкви.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Мученицы Перпетуя и Фелицитата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женщины из Карфагена проявили стойкость и веру в условиях гонений, став одними из первых икон женского мученичества и вдохновляя верующих.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благотворительность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общинах женщины играли ключевую роль в помощи нуждающимся, организовывали поддержку гонимых и способствовали развитию служения диаконисс.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культурные инициативы христиан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способствовал распространению христианской мысли, что влияло на культурный уровень городского населения и формирование образованного класса.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литература и искусство оказали значительное влияние на позднеантическую культуру, задавая новые стандарты в риторике, архитектуре и иконографии.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создавали школы при храмах и епископских резиденциях, развивая навыки чтения и толкования священных текстов среди верующих, включая женщин.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христианства: Миланский эдикт 313 года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официально признал свободу исповедания христианства, положив конец официальным гонениям и возвращая конфискованное церковное имущество.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положило начало активному строительству храмов и позволило христианству занять ключевое место в политической и социальной жизни империи.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церковной структуры и канонов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епископата и организация митрополий обеспечили административную структуру для управления растущими христианскими общинами.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Вселенские соборы позволили систематизировать догматы и решать богословские споры на уровне всей церкви, укрепляя единство веры.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патриархаты — центры церковной власти в Риме, Александрии, Антиохии и Иерусалиме, к которым позже присоединился Константинополь.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IV веку были кодифицированы церковные каноны, устанавливающие нормы богослужения, догматические положения и этику поведения верующих.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раннего христианства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моральных и культурных стандартов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христианство интегрировало античные и новые ценности, создавая систему морали, которая стала основой средневекового общества. Появились христианские нормы поведения и мышления.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образования и религиозной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способствовало развитию базилик как архитектурного стиля и созданию монастырских традиций, являющихся ядром духовной и образовательной жизни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первых веков христианства в истории Европы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века христианства заложили основу для институциональной церкви, трансформировали мораль и культуру, сыграв решающую роль в формировании европейской цивилизации и новых общественных моделей.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2026-05-11T04:18:07Z</dcterms:created>
  <dcterms:modified xsi:type="dcterms:W3CDTF">2026-05-11T04:18:07Z</dcterms:modified>
</cp:coreProperties>
</file>