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1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Юрьевич Лермонтов: поэт, прозаик, офицер
</a:t>
            </a:r>
            <a:pPr algn="l" indent="0" marL="0">
              <a:lnSpc>
                <a:spcPct val="100000"/>
              </a:lnSpc>
              <a:buNone/>
            </a:pPr>
            <a:r>
              <a:rPr lang="en-US" sz="147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свободы, одиночества и внутренней силы русской литературы.
</a:t>
            </a:r>
            <a:endParaRPr lang="en-US" sz="441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и его время
</a:t>
            </a:r>
            <a:endParaRPr lang="en-US" sz="2745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жил в эпоху строгой цензуры и перемен, когда литература всё глубже обращалась к душе человека.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семья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2239525" y="31702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2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1814: рождение в Москве
</a:t>
            </a:r>
            <a:pPr algn="ctr" indent="0" marL="0">
              <a:lnSpc>
                <a:spcPct val="100000"/>
              </a:lnSpc>
              <a:buNone/>
            </a:pPr>
            <a:r>
              <a:rPr lang="en-US" sz="92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Лермонтов родился 15 октября 1814 года. Ранние семейные обстоятельства сразу сделали его жизнь непростой и эмоционально напряжённой.
</a:t>
            </a:r>
            <a:endParaRPr lang="en-US" sz="923" dirty="0"/>
          </a:p>
        </p:txBody>
      </p:sp>
      <p:sp>
        <p:nvSpPr>
          <p:cNvPr id="9" name="Text 2"/>
          <p:cNvSpPr txBox="1"/>
          <p:nvPr/>
        </p:nvSpPr>
        <p:spPr>
          <a:xfrm>
            <a:off x="3800575" y="977249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Воспитанием мальчика занялась бабушка Елизавета Алексеевна Арсеньева. Отношения в семье и разлука с отцом усилили чувство одиночества.
</a:t>
            </a:r>
            <a:pPr algn="ctr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матери
</a:t>
            </a:r>
            <a:endParaRPr lang="en-US" sz="1045" dirty="0"/>
          </a:p>
        </p:txBody>
      </p:sp>
      <p:sp>
        <p:nvSpPr>
          <p:cNvPr id="10" name="Text 3"/>
          <p:cNvSpPr txBox="1"/>
          <p:nvPr/>
        </p:nvSpPr>
        <p:spPr>
          <a:xfrm>
            <a:off x="5410675" y="31702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Тарханах
</a:t>
            </a:r>
            <a:pPr algn="ctr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имении Тарханы он рос среди природы, книг и усадебного быта. Эти впечатления позже стали важной частью его поэзии.
</a:t>
            </a:r>
            <a:endParaRPr lang="en-US" sz="1078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725" y="1157849"/>
            <a:ext cx="3345600" cy="32508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Тарханы — главная память детства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044925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усадебный мир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044925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Тарханах Лермонтов рано полюбил чтение, наблюдал деревенскую жизнь и природу. Всё это сформировало его зоркость и тонкое чувство настроения.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6573750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тихих садов, полей и дорог возвращались в его стихах как знак утраченного дома. Тарханы стали для него местом памяти и душевной опоры.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573750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чувство родины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375" y="1371330"/>
            <a:ext cx="754800" cy="6038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94969" y="1328100"/>
            <a:ext cx="604013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02063" y="1328100"/>
            <a:ext cx="690300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52263" y="1328100"/>
            <a:ext cx="690300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ранние интересы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пансионе и университете
</a:t>
            </a:r>
            <a:pPr algn="ctr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получил хорошее образование и рано привык к серьёзной умственной работе. Это помогло ему свободно обращаться с языком и образами.
</a:t>
            </a:r>
            <a:endParaRPr lang="en-US" sz="1297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чтению
</a:t>
            </a:r>
            <a:pPr algn="ctr" indent="0" marL="0">
              <a:lnSpc>
                <a:spcPct val="100000"/>
              </a:lnSpc>
              <a:buNone/>
            </a:pPr>
            <a:r>
              <a:rPr lang="en-US" sz="137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много читал историю, литературу и поэзию, сравнивал разные стили и учился видеть, как устроен художественный текст.
</a:t>
            </a:r>
            <a:endParaRPr lang="en-US" sz="1370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стихи и сцены
</a:t>
            </a:r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в юности Лермонтов пробовал писать стихи, поэмы и драматические эпизоды. Это развивало его фантазию и чувство формы.
</a:t>
            </a:r>
            <a:endParaRPr lang="en-US" sz="1338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круг интересов
</a:t>
            </a:r>
            <a:pPr algn="ctr" indent="0" marL="0">
              <a:lnSpc>
                <a:spcPct val="100000"/>
              </a:lnSpc>
              <a:buNone/>
            </a:pPr>
            <a:r>
              <a:rPr lang="en-US" sz="132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2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увлекали музыка, живопись и военное дело. Такой кругозор сделал творчество Лермонтова наблюдательным, точным и многогранным.
</a:t>
            </a:r>
            <a:endParaRPr lang="en-US" sz="132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литературные опыты и романтические мотивы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ранних стихах Лермонтова уже слышны тоска по свободе, чувство одиночества и стремление вырваться за пределы повседневности.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1830-е годы он создаёт поэмы и лирические произведения, где герой мечтает о высоком идеале, но сталкивается с суровой реальностью.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его раннего стиля характерны яркие образы, музыкальность, резкие контрасты и напряжённое чувство, особенно в стихах «Парус» и «Ангел».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6899" y="-125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92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«Смерть поэта» и литературная слава
</a:t>
            </a:r>
            <a:endParaRPr lang="en-US" sz="2464" dirty="0"/>
          </a:p>
        </p:txBody>
      </p:sp>
      <p:sp>
        <p:nvSpPr>
          <p:cNvPr id="5" name="Text 1"/>
          <p:cNvSpPr txBox="1"/>
          <p:nvPr/>
        </p:nvSpPr>
        <p:spPr>
          <a:xfrm>
            <a:off x="943550" y="1425375"/>
            <a:ext cx="5330400" cy="12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гибели Пушкина Лермонтов написал стихотворение, которое стало громким откликом на трагедию и обличением светского общества. Оно мгновенно сделало автора известным.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43550" y="3026375"/>
            <a:ext cx="3450600" cy="16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отличают смелый обвинительный тон, гражданская позиция и мысль о том, что общество отвечает за судьбу талантливого человека.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творчества Лермонтова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жанрах Лермонтов снова и снова возвращается к переживаниям сильной, но уязвимой личности.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повторяются одиночество и свобода: именно они задают тон его лирике, поэмам и прозе.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произведений М. Ю. Лермонтова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625" y="1328100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825" y="1328100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69813" y="1371330"/>
            <a:ext cx="754800" cy="60384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52263" y="1328100"/>
            <a:ext cx="690300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25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в жизни и творчестве писателя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пейзажи
</a:t>
            </a:r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поразил Лермонтова величием природы. Горы, ущелья и небо стали для него не только местом наблюдения, но и художественным образом свободы.
</a:t>
            </a:r>
            <a:endParaRPr lang="en-US" sz="1338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служба
</a:t>
            </a:r>
            <a:pPr algn="ctr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жизнь дала ему знание офицерской среды, дисциплины и опасности. Этот опыт заметен в точности деталей и в темах долга и чести.
</a:t>
            </a:r>
            <a:endParaRPr lang="en-US" sz="1352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Кавказа
</a:t>
            </a:r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внимательно наблюдал быт солдат и горских народов. Благодаря этому его кавказские произведения выглядят живыми и правдоподобными.
</a:t>
            </a:r>
            <a:endParaRPr lang="en-US" sz="1338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Кавказские произведения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Кавказские впечатления вошли в «Мцыри», «Демона», «Героя нашего времени» и многие стихи. Здесь особенно ярко звучит тема борьбы за свободу.
</a:t>
            </a:r>
            <a:endParaRPr lang="en-US" sz="125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«Герой нашего времени» — первый психологический роман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61923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состоит из нескольких повестей, но все они раскрывают один образ — Григория Печорина, человека умного, наблюдательного и внутренне противоречивого.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402771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показывает героя не как пример для подражания, а как личность, которая анализирует себя, скучает и часто ранит других своими поступками.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536458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важно тем, что глубоко раскрывает характер человека и заставляет задуматься о выборе, ответственности и цене равнодушия.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335692"/>
            <a:ext cx="3982500" cy="23602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Лермонтова и их особенности
</a:t>
            </a:r>
            <a:endParaRPr lang="en-US" sz="2273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Лермонтова по годам, жанрам и ведущим темам.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Лермонтова рядом существуют лирика, поэмы и проза, но их объединяют общие темы: свобода, внутренний выбор и конфликт личности с миром.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Творческое наследие М. Ю. Лермонтова; школьный литературный курс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Лермонтова: природа и настроение
</a:t>
            </a:r>
            <a:endParaRPr lang="en-US" sz="2927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у Лермонтова почти никогда не бывает просто описанием местности: он сразу передаёт состояние героя, его тревогу, одиночество или надежду на внутреннюю свободу.
</a:t>
            </a:r>
            <a:endParaRPr lang="en-US" sz="1586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часто звучат ветер, степь, море, звёзды, тучи, ночь и дорога. Эти образы помогают почувствовать движение мысли и переменчивость настроения.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 поэта может быть суровой и прекрасной одновременно. Она подчёркивает разрыв между мечтой и реальностью, поэтому в ней слышится и красота, и тоска.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пейзаж делает читателя внимательнее к переживаниям лирического героя: окружающий мир у Лермонтова словно отражает его душевное состояние.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герой Лермонтова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повторяющуюся модель лермонтовского героя в поэзии и прозе.
</a:t>
            </a:r>
            <a:endParaRPr lang="en-US" sz="1628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6899" y="-125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92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Лермонтов-художник и наблюдатель
</a:t>
            </a:r>
            <a:endParaRPr lang="en-US" sz="2552" dirty="0"/>
          </a:p>
        </p:txBody>
      </p:sp>
      <p:sp>
        <p:nvSpPr>
          <p:cNvPr id="5" name="Text 1"/>
          <p:cNvSpPr txBox="1"/>
          <p:nvPr/>
        </p:nvSpPr>
        <p:spPr>
          <a:xfrm>
            <a:off x="943550" y="1425375"/>
            <a:ext cx="5330400" cy="12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рисовал портреты, пейзажи и сцены сражений, а также делал наброски Кавказа. Его работы точны по детали и помогают увидеть, как внимательно он смотрел на мир.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43550" y="3026375"/>
            <a:ext cx="3450600" cy="16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Зрительная ясность рисунков связана с его литературным стилем: в стихах и прозе он тоже умеет несколькими штрихами создать яркий образ, характер и настроение.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жанры у Лермонтова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Лермонтов особенно много писал в лирике, но важное место занимают и поэмы с романом.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лирики объясняет богатство тем и настроений; поэмы и проза раскрывают те же идеи в более крупной форме.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Поэтическое и прозаическое наследие М. Ю. Лермонтова; обобщение по школьной программе
</a:t>
            </a:r>
            <a:endParaRPr lang="en-US" sz="1207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и военная служба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служил офицером в гвардии, а затем на Кавказе. Военная жизнь дала ему опыт дисциплины, риска и строгих правил, которые он хорошо знал изнутри.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впечатления вошли в его произведения: в них заметны точные детали армейского быта, разговоров, службы и отношений между офицерами.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служба усилила в его творчестве темы чести, долга и личной ответственности. Герои Лермонтова часто оказываются перед трудным нравственным выбором.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Кавказская служба соединила в его жизни офицерскую биографию и художественное вдохновение: именно там он увидел мир, который особенно сильно повлиял на его поэзию и прозу.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и дуэль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757375" y="1099962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снова оказался на Кавказе, где служба, дорога и новые впечатления продолжали влиять на его жизнь и творчество.
</a:t>
            </a:r>
            <a:pPr algn="ctr" indent="0" marL="0">
              <a:lnSpc>
                <a:spcPct val="100000"/>
              </a:lnSpc>
              <a:buNone/>
            </a:pPr>
            <a:r>
              <a:rPr lang="en-US" sz="101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1841 год: возвращение на Кавказ
</a:t>
            </a:r>
            <a:endParaRPr lang="en-US" sz="1016" dirty="0"/>
          </a:p>
        </p:txBody>
      </p:sp>
      <p:sp>
        <p:nvSpPr>
          <p:cNvPr id="8" name="Text 2"/>
          <p:cNvSpPr txBox="1"/>
          <p:nvPr/>
        </p:nvSpPr>
        <p:spPr>
          <a:xfrm>
            <a:off x="3837427" y="2831612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июля 1841 года: дуэль в Пятигорске
</a:t>
            </a:r>
            <a:pPr algn="ctr" indent="0" marL="0">
              <a:lnSpc>
                <a:spcPct val="100000"/>
              </a:lnSpc>
              <a:buNone/>
            </a:pPr>
            <a:r>
              <a:rPr lang="en-US" sz="112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погиб на дуэли в возрасте 26 лет. Эта смерть оборвала его путь в самом начале творческой зрелости.
</a:t>
            </a:r>
            <a:endParaRPr lang="en-US" sz="1128" dirty="0"/>
          </a:p>
        </p:txBody>
      </p:sp>
      <p:sp>
        <p:nvSpPr>
          <p:cNvPr id="9" name="Text 3"/>
          <p:cNvSpPr txBox="1"/>
          <p:nvPr/>
        </p:nvSpPr>
        <p:spPr>
          <a:xfrm>
            <a:off x="5725712" y="1286114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гибель сделала образ Лермонтова особенно трагическим и усилила интерес к его личности, стихам, поэмам и роману.
</a:t>
            </a:r>
            <a:pPr algn="ctr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
</a:t>
            </a:r>
            <a:endParaRPr lang="en-US" sz="1059" dirty="0"/>
          </a:p>
        </p:txBody>
      </p:sp>
      <p:sp>
        <p:nvSpPr>
          <p:cNvPr id="10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5220" y="1128900"/>
            <a:ext cx="4354760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и Пушкин: сходства и различия
</a:t>
            </a:r>
            <a:endParaRPr lang="en-US" sz="2956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 Лермонтов близки по масштабу, но по-разному показывают человека: у Пушкина больше равновесия, у Лермонтова — тревоги и внутреннего разлада.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Сравнительное изучение творчества А. С. Пушкина и М. Ю. Лермонтова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главных поэтов русской литературы XIX века.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Лермонтова в школьном курсе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разбирать стихотворение, поэму или роман без простого пересказа.
</a:t>
            </a:r>
            <a:endParaRPr lang="en-US" sz="160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остаётся современным читателю
</a:t>
            </a:r>
            <a:pPr algn="l" indent="0" marL="0">
              <a:lnSpc>
                <a:spcPct val="100000"/>
              </a:lnSpc>
              <a:buNone/>
            </a:pPr>
            <a:r>
              <a:rPr lang="en-US" sz="147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говорит о том, что волнует и сегодня: о свободе, чести, одиночестве и выборе. Его произведения помогают лучше понять себя и увидеть, как рождается сильная личность.
</a:t>
            </a:r>
            <a:endParaRPr lang="en-US" sz="405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2026-05-23T02:39:10Z</dcterms:created>
  <dcterms:modified xsi:type="dcterms:W3CDTF">2026-05-23T02:39:10Z</dcterms:modified>
</cp:coreProperties>
</file>