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 народа в слове, мелодии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рождалась в быту и обрядах, а не у одного автора. Она менялась в устной передаче, поэтому существовали разные варианты. Сегодня такие песни помогают увидеть историю, язык и характер народа.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жизни народа — к песне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легко запоминается благодаря повторам, припевам и простому ритму. Эти особенности помогают исполнять ее без записи и передавать из поколения в поколение.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встречаются обращения, ласковые слова и параллелизмы. Образы дома, дороги, реки, поля и птиц делают чувства и события более яркими и понятными.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песня могла звучать по-разному в разных местах. Устная форма сохранения создавала множество вариантов, но общий смысл и настроение оставались узнаваемыми.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народной песни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труде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песня помогала держать общий ритм и поднимала настроение. Дома она сопровождала посиделки, семейные обряды и совместные вечера. Народное пение создавало чувство общности и поддержки.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 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деревенских праздниках песня объединяла всех участников в общий круг. Звучали хор, пляска и дружное пение, а рядом могли быть гармонь, балалайка или свирель. Так праздник становился по-настоящему общим событием.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звучала в жизни людей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народных песен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связан с определенной жизненной ситуацией и передает свои темы, настроение и назначение.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назначению, но все они связаны с важными моментами народной жизни и сохраняют память о них.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фольклора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песни сопровождали смену времен года и сельские работы. К ним относятся колядки, веснянки, купальские и жатвенные песни, связанные с важными моментами крестьянского календаря.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звучали пожелания урожая, здоровья и достатка. Люди обращались к природе как к силе, от которой зависели дом, семья и благополучие общины.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песни показывают, что жизнь народа была тесно связана с землей и природным циклом. Через них видно, как труд и обряд соединялись в единую традицию.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обрядовые песни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свадебные песни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родным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передавали волнение невесты и печаль расставания с семьей. В них звучало чувство перехода в новую жизнь.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Сватовство и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сватовства песня подчеркивала важность договоренности между семьями. Она помогала сделать обряд торжественным и значимым.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свадьбы песни сопровождали встречу молодоженов в новом доме. В них звучали надежда, пожелания счастья и семейного согласия.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песен на одном обряде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длилась долго и включала много действий, поэтому песен было особенно много. Они помогали сохранить порядок обряда и его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показывает и повседневную жизнь, и самые личные переживания человека.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песен связано с семьей, бытом и природой: именно эти темы были ближе всего к повседневному опыту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1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представление по материалам школьного курса литературы и фольклора
</a:t>
            </a:r>
            <a:endParaRPr lang="en-US" sz="814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народных песен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рассказывают о радости, грусти, любви, верности, тоске по дому и ожидании встречи. Они помогают передать то, что человек переживает внутри.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песен характерны яркие сравнения с птицей, рекой, полем, небом, солнцем и ветром. Природные образы делают чувства живыми и понятными каждому слушателю.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показывает, как народная поэзия умеет говорить о личном просто и точно. В ней важны не сложные слова, а искренность и выразительность.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песни: чувства человека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как память о прошлом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сохраняли рассказы о войнах, походах, героях и важных событиях. Для многих людей они заменяли письменную историю и помогали помнить прошлое страны.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называются имена, места и конкретные подробности событий. Благодаря этому они звучат как живое свидетельство эпохи и напоминают о судьбах людей.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народной песни от события к традиции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песня рождается в жизни людей, передаётся устно и постепенно приобретает разные варианты.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тихо и ровно: такой ритм успокаивает малыша, помогает ему расслабиться и постепенно настроиться на сон.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колыбельных часто слышны ласковые обращения, пожелания здоровья и покоя, а рядом появляются привычные образы кота, месяца, звёзд и колыбели.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передают заботу семьи и особенно ясно показывают, что народная поэзия умеет говорить о любви простыми, тёплыми словами.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песни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приёмы помогают песне звучать легко, запоминаться и сразу создавать нужное настроение.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повторы и припевы: именно они делают текст ритмичным, а остальные средства усиливают образность и эмоциональность.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фольклора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народной песне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 песенного творчества по главным признакам и способу существования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меняется вместе с исполнением, а авторская сохраняет замысел конкретного создателя; при этом обе формы опираются на ритм, образность и мелодию.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авторская песня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Частушка обычно состоит из четырёх строк и звучит быстро, поэтому сразу запоминается и легко подхватывается слушателями.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Частушки как короткая форма народной песни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форме часто встречаются шутка, ирония и живой отклик на событие, поэтому частушка передаёт настроение очень точно и кратко.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Частушки нередко исполняют во время пляски, под гармонь или в хоровом кругу, что делает их особенно весёлыми и подвижными.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небольшую форму, частушка умеет говорить о повседневной жизни ярко, смело и выразительно.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и звучание песни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Гусли, балалайка, гармонь и свирель поддерживали голос и помогали держать ритм. Их звучание делало песню более яркой, праздничной и заметной в общем исполнении.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песня соединялась с пляской, хороводом и движением всей группы. Поэтому она воспринималась не только на слух, но и как часть общего народного действия.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песни по-разному произносились и по-разному исполнялись, поэтому одна и та же традиция приобретала местный колорит.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регионам подтверждают, что народная песня едина по происхождению, но разнообразна по звучанию, ритму и обрядовому использованию.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фольклора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народной песни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продолжают изучать в школе и исполнять на концертах, потому что они помогают лучше понять историю, язык и ценности предков.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экспедиции и сборники сохраняют редкие варианты песен, а современные обработки делают старинные мелодии ближе сегодняшним слушателям.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народным песням живёт и потому, что в них слышны темы семьи, памяти, родной земли и уважения к традиции.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народные песни сохраняют значение сегодня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повторяющиеся образы и слова-символы: они подсказывают, о чём песня и какое настроение в ней главное.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связать текст с жизнью людей: темы дома, труда, дороги, семьи и разлуки помогают понять, какие чувства волновали народ.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помнить, что каждое исполнение немного меняется, поэтому смысл раскрывается не только в словах, но и в живой традиции пения.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содержание народной песни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сохраняют язык, обычаи, чувства и историческую память многих поколений. Они помогают увидеть жизнь народа в её радостях, трудах и переживаниях, а также лучше понять культурные корни страны.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— голос памяти народа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2026-05-22T13:00:36Z</dcterms:created>
  <dcterms:modified xsi:type="dcterms:W3CDTF">2026-05-22T13:00:36Z</dcterms:modified>
</cp:coreProperties>
</file>