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jpe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и общий обзор учения об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объясняет разнообразие жизни через наследственность и естественный отбор.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XVIII—XIX веках открытия в анатомии и палеонтологии раскрыли изменчивость видов, заложив основы эволюционного учения и развив классическую биологию и геологию.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теории эволюции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предложил, что организмы изменяются под влиянием среды и потребностей, передавая приобретённые признаки следующим поколениям.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ввёл термин «биология» и рассматривал развитие жизни как направленный и закономерный процесс повышения сложности.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идея наследования приобретённых признаков стала первой попыткой объяснить эволюцию ещё до генетики.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Жан-Батист Ламарк: первая эволюционная концепция
</a:t>
            </a:r>
            <a:endParaRPr lang="en-US" sz="26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Чарлз Дарвин и теория естественного отбора
</a:t>
            </a:r>
            <a:endParaRPr lang="en-US" sz="2922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в «Происхождении видов» обосновал естественный отбор как механизм сохранения благоприятных признаков для выживания и размножения.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различий в клювах на Галапагосах иллюстрируют адаптацию и важность наследственности в эволюции.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изменчивость создаёт разнообразие признаков среди особей одной популяции.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дарвиновской теории
</a:t>
            </a:r>
            <a:endParaRPr lang="en-US" sz="3016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существование обусловлена ограниченностью ресурсов и конкуренцией между организмами.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 приспособительными признаками имеют преимущество в выживании и размножении.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наследуются потомками, формируя адаптацию и новые виды со временем.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069" y="1479875"/>
            <a:ext cx="3747963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взглядов Ламарка и Дарвина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 источниках изменчивости, роли среды, наследственности и механизмах эволюции представлены в таблице.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теория эволюции опирается на дарвиновские идеи, дополненные генетикой.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научные труды по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50223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3750" y="3116978"/>
            <a:ext cx="25650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2375" y="1934332"/>
            <a:ext cx="29925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доказательства эволюции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гомологичных органов свидетельствует о происхождении от общих предков.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данные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Совпадения в ДНК подтверждают общее происхождение видов и родственные связи между различными организмами.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Эмбриологические сходства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этапы развития зародышей у разных видов указывают на эволюционную близость.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 в окаменелостях показывают постепенные изменения в строении организмов.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остатки
</a:t>
            </a:r>
            <a:endParaRPr lang="en-US" sz="11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человека и других видов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схожесть геномов у приматов подтверждает близкое эволюционное родство.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единство происхождения всех живых организмов на Земле.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исследования, 2020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и аналогичные органы: различия и примеры
</a:t>
            </a:r>
            <a:endParaRPr lang="en-US" sz="1969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— общий генетический корень
</a:t>
            </a:r>
            <a:pPr algn="ctr" indent="0" marL="0">
              <a:lnSpc>
                <a:spcPct val="100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возникли от общего предка, например, рука человека и крыло птицы, имеют разное функциональное назначение, но сохраняют сходное строение.
</a:t>
            </a:r>
            <a:endParaRPr lang="en-US" sz="1461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Аналогичные органы — сходство функции, разное происхождение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Аналогичные органы, такие как крылья птиц и насекомых, выполняют одинаковые задачи, но сформировались независимо в ходе эволюции.
</a:t>
            </a:r>
            <a:endParaRPr lang="en-US" sz="14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обеспечивает материал для эволюционных изменений и появление новых адаптаций.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спонтанные изменения в ДНК, создающие генетическую основу для разнообразия признаков внутри популяций.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нейтральны, но некоторые могут улучшать приспособленность и закрепляться через естественный отбор.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и генетической изменчивости
</a:t>
            </a:r>
            <a:endParaRPr lang="en-US" sz="3022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и вид: базовые понятия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популяция?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это группа организмов одного вида, проживающая на ограниченной территории и способная к свободному размножению между собой. Особенности популяций включают генетическую связанность и обмен наследственным материалом.
</a:t>
            </a:r>
            <a:endParaRPr lang="en-US" sz="1716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вида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представляет собой совокупность особей с общими морфологическими, генетическими и экологическими характеристиками. Он обладает репродуктивной изоляцией, что обеспечивает производство плодовитого потомства внутри вида.
</a:t>
            </a:r>
            <a:endParaRPr lang="en-US" sz="17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адаптации: динамика изменения частот
</a:t>
            </a:r>
            <a:endParaRPr lang="en-US" sz="274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частоты полезного аллеля ускоряется благодаря отбору среди особей, что приводит к постепенному закреплению новых признаков в популяции. Такой процесс отражает устойчивую эволюционную динамику.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отбор эффективно увеличивает распространённость адаптивных генов, что способствует формированию устойчивых и выгодных наследственных признаков в популяциях.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моделирования адаптации,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дарвиновской теории и генетики позволяет понять эволюцию как процесс изменения частот генов в популяциях под влиянием различных факторов.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 ХХ века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механизмы включают мутации, генетический дрейф, изоляцию и половое размножение, которые совместно формируют генетическую изменчивость видов.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 и молекулярные исследования углубили понимание наследственности, выявив гены, отвечающие за адаптивные особенности и видообразование.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теория охватывает взаимодействие организмов с экологической средой, уточняя роль отбора, адаптации и динамики популяций в современном биологическом контексте.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эволюционных изменений в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адаптации и видообразования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— это процесс, где человек целенаправленно отбирает животных и растения с нужными признаками, ускоряя их изменения. Примером служит разнообразие пород собак, выведенных для разных целей.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искусственного отбора как моделирования эволюции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демонстрирует, как направления отбора влияют на генетическую структуру и морфологию популяций, что помогает понять естественные процессы эволюции в природе.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Биоразнообразие: рост числа видов во времени
</a:t>
            </a:r>
            <a:endParaRPr lang="en-US" sz="2728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массовых вымираний сопровождаются резким снижением числа видов, за которыми следуют интенсивные периоды восстановления и видообразования, укрепляя разнообразие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биоразнообразия отражает баланс между вымираниями и радиациями, подчеркивая роль естественных катастроф в эволюционном развитии жизни.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исследования, 2022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вымирания: роль в эволюции
</a:t>
            </a:r>
            <a:endParaRPr lang="en-US" sz="2959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Ордовик-Силур (около 443 млн лет назад)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сокращение морских видов из-за резких климатических изменений и снижения уровня моря.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928200" y="1633015"/>
            <a:ext cx="2192700" cy="10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Пермско-триасовое вымирание (252 млн лет назад)
</a:t>
            </a:r>
            <a:pPr algn="r" indent="0" marL="0">
              <a:lnSpc>
                <a:spcPct val="100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масштабное вымирание, уничтожившее до 90% видов, что освободило экологические ниши.
</a:t>
            </a:r>
            <a:endParaRPr lang="en-US" sz="1288" dirty="0"/>
          </a:p>
        </p:txBody>
      </p:sp>
      <p:sp>
        <p:nvSpPr>
          <p:cNvPr id="13" name="Text 4"/>
          <p:cNvSpPr txBox="1"/>
          <p:nvPr/>
        </p:nvSpPr>
        <p:spPr>
          <a:xfrm>
            <a:off x="6520900" y="1391225"/>
            <a:ext cx="2383500" cy="10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Триасово-юрское вымирание (примерно 201 млн лет назад)
</a:t>
            </a:r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фаун и начало развития динозавров и других групп.
</a:t>
            </a:r>
            <a:endParaRPr lang="en-US" sz="1373" dirty="0"/>
          </a:p>
        </p:txBody>
      </p:sp>
      <p:sp>
        <p:nvSpPr>
          <p:cNvPr id="14" name="Text 5"/>
          <p:cNvSpPr txBox="1"/>
          <p:nvPr/>
        </p:nvSpPr>
        <p:spPr>
          <a:xfrm>
            <a:off x="2808250" y="3834925"/>
            <a:ext cx="20298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Девонское вымирание (около 359 млн лет назад)
</a:t>
            </a:r>
            <a:pPr algn="ctr" indent="0" marL="0">
              <a:lnSpc>
                <a:spcPct val="100000"/>
              </a:lnSpc>
              <a:buNone/>
            </a:pPr>
            <a:r>
              <a:rPr lang="en-US" sz="9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многих морских беспозвоночных, связанных с изменениями в экологии океанов.
</a:t>
            </a:r>
            <a:endParaRPr lang="en-US" sz="1328" dirty="0"/>
          </a:p>
        </p:txBody>
      </p:sp>
      <p:sp>
        <p:nvSpPr>
          <p:cNvPr id="15" name="Text 6"/>
          <p:cNvSpPr txBox="1"/>
          <p:nvPr/>
        </p:nvSpPr>
        <p:spPr>
          <a:xfrm>
            <a:off x="6520900" y="2729825"/>
            <a:ext cx="1392900" cy="15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Мел-палеогеновое вымирание (66 млн лет назад)
</a:t>
            </a:r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динозавров и многих других видов, открыв путь к развитию млекопитающих и растений.
</a:t>
            </a:r>
            <a:endParaRPr lang="en-US" sz="12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00" y="1805829"/>
            <a:ext cx="2002800" cy="19499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050" y="1172154"/>
            <a:ext cx="2002800" cy="19499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3350" y="1805654"/>
            <a:ext cx="2002800" cy="19499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3100" y="1157579"/>
            <a:ext cx="2002800" cy="194999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человека: основные этапы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735999" y="384242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Аватар австралопитеков
</a:t>
            </a:r>
            <a:pPr algn="l" indent="0" marL="0">
              <a:lnSpc>
                <a:spcPct val="100000"/>
              </a:lnSpc>
              <a:buNone/>
            </a:pPr>
            <a:r>
              <a:rPr lang="en-US" sz="5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— первые прямоходящие предки, появившиеся около 4 млн лет назад. Они использовали простые орудия и жили в группах, что заложило основу для будущей социальной организации.
</a:t>
            </a:r>
            <a:endParaRPr lang="en-US" sz="1024" dirty="0"/>
          </a:p>
        </p:txBody>
      </p:sp>
      <p:sp>
        <p:nvSpPr>
          <p:cNvPr id="15" name="Text 3"/>
          <p:cNvSpPr txBox="1"/>
          <p:nvPr/>
        </p:nvSpPr>
        <p:spPr>
          <a:xfrm>
            <a:off x="2839099" y="320817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— умелый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5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появился около 2,4 млн лет назад, отличался увеличенным мозгом и изготовлением более сложных орудий, что свидетельствует о развитии мышления и моторики.
</a:t>
            </a:r>
            <a:endParaRPr lang="en-US" sz="1109" dirty="0"/>
          </a:p>
        </p:txBody>
      </p:sp>
      <p:sp>
        <p:nvSpPr>
          <p:cNvPr id="16" name="Text 4"/>
          <p:cNvSpPr txBox="1"/>
          <p:nvPr/>
        </p:nvSpPr>
        <p:spPr>
          <a:xfrm>
            <a:off x="4950087" y="384242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— человек прямоходящий
</a:t>
            </a:r>
            <a:pPr algn="l" indent="0" marL="0">
              <a:lnSpc>
                <a:spcPct val="100000"/>
              </a:lnSpc>
              <a:buNone/>
            </a:pPr>
            <a:r>
              <a:rPr lang="en-US" sz="5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данного вида освоили огонь, совершенствовали орудия и расселились за пределы Африки, что значительно увеличило их шансы на выживание.
</a:t>
            </a:r>
            <a:endParaRPr lang="en-US" sz="1072" dirty="0"/>
          </a:p>
        </p:txBody>
      </p:sp>
      <p:sp>
        <p:nvSpPr>
          <p:cNvPr id="17" name="Text 5"/>
          <p:cNvSpPr txBox="1"/>
          <p:nvPr/>
        </p:nvSpPr>
        <p:spPr>
          <a:xfrm>
            <a:off x="7063037" y="3199238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и Homo sapiens
</a:t>
            </a:r>
            <a:pPr algn="l" indent="0" marL="0">
              <a:lnSpc>
                <a:spcPct val="100000"/>
              </a:lnSpc>
              <a:buNone/>
            </a:pPr>
            <a:r>
              <a:rPr lang="en-US" sz="5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обладали развитым мозгом и культурой, а Homo sapiens стали современными людьми с развитым языком и творчеством, превзойдя по успешности другие гоминиды.
</a:t>
            </a:r>
            <a:endParaRPr lang="en-US" sz="10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Эпигенетика раскрывает влияние окружающей среды на экспрессию генов, меняя традиционное понимание наследственности и динамики эволюции.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перспективы эволюционного учения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и методы секвенирования ДНК дают новые инструменты для изучения микроэволюционных изменений и борьбы с наследственными заболеваниями.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искусственного интеллекта и биоинформатики стимулирует развитие моделей эволюционных процессов, расширяя возможности научного анализа и прогнозирования.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568" y="986125"/>
            <a:ext cx="2258613" cy="385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5925" y="986125"/>
            <a:ext cx="34590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эволюционного учения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об эволюции способствует комплексному пониманию биологического многообразия и устойчивости экосистем, обеспечивая научную основу для медицины, экологии и сохранения природы.
</a:t>
            </a:r>
            <a:endParaRPr lang="en-US" sz="39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2026-05-09T23:55:46Z</dcterms:created>
  <dcterms:modified xsi:type="dcterms:W3CDTF">2026-05-09T23:55:46Z</dcterms:modified>
</cp:coreProperties>
</file>