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комплекс района: из чего складывается экономика территории
</a:t>
            </a:r>
            <a:endParaRPr lang="en-US" sz="3465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отрасли, создающие товары и услуги, работают вместе на одной территории.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хозяйственный комплекс и почему его изучают в географии
</a:t>
            </a:r>
            <a:endParaRPr lang="en-US" sz="175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комплекс района — это система предприятий и занятий, обеспечивающих жизнь людей. В него входят добыча и переработка сырья, производство, перевозки, торговля и социальные услуги. По нему судят о специализации территории, уровне развития и связях с соседями.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7337" y="1317313"/>
            <a:ext cx="65565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58413"/>
            <a:ext cx="891000" cy="79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района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Перерабатывает сырьё в готовые товары: от продуктов питания до оборудования. Обычно быстрее развивается там, где есть источники энергии, сырьё и удобные транспортные пути.
</a:t>
            </a:r>
            <a:endParaRPr lang="en-US" sz="1222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основу продовольственной базы: зерно, овощи, молоко, мясо и сырьё для переработки. На выбор культур и направлений влияют почвы, климат и наличие кормов.
</a:t>
            </a:r>
            <a:endParaRPr lang="en-US" sz="1311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предприятия, населённые пункты и рынки сбыта. По дорогам и путям перевозят сырьё, топливо, готовую продукцию и пассажиров, поддерживая хозяйственные связи.
</a:t>
            </a:r>
            <a:endParaRPr lang="en-US" sz="1222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жильё и объекты инфраструктуры: дороги, мосты, здания предприятий. Активнее развивается при росте населения и новых рабочих местах, когда требуется расширять территорию.
</a:t>
            </a:r>
            <a:endParaRPr lang="en-US" sz="1141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Обслуживает повседневные потребности жителей и работы предприятий: торговля, образование, медицина, связь, бытовые услуги. В городских районах услуг обычно больше, чем производства.
</a:t>
            </a:r>
            <a:endParaRPr lang="en-US" sz="1222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578601"/>
            <a:ext cx="4048200" cy="2571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 района и их роль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выполняют разные задачи: одни производят товары и сырьё, другие перевозят, строят и обеспечивают услуги. Все они связаны и поддерживают работу друг друга.
</a:t>
            </a:r>
            <a:endParaRPr lang="en-US" sz="1707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закрывают разные потребности района: производство, перевозку, инфраструктуру и обслуживание. От их взаимодействия зависит устойчивость экономики.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хозяйство района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для земледелия и строительства: там проще прокладывать дороги и размещать крупные населённые пункты. Поэтому в таких районах часто развиваются аграрные и транспортные направления.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земли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культуры можно выращивать и насколько долго длится тёплый период. Водные ресурсы влияют на работу заводов и сельского хозяйства, а также на выбор мест для поселений и предприятий.
</a:t>
            </a:r>
            <a:endParaRPr lang="en-US" sz="143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водные ресурсы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специализация района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положение района последовательно «настраивают» ведущие отрасли.
</a:t>
            </a:r>
            <a:endParaRPr lang="en-US" sz="149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как основа хозяйственного комплекса
</a:t>
            </a:r>
            <a:endParaRPr lang="en-US" sz="2238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перерабатывает сырьё в готовую продукцию и обеспечивает другие отрасли материалами. Поэтому она часто становится «центром» хозяйственного комплекса и даёт спрос на транспорт и услуги.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видам относят пищевую, лёгкую, машиностроение, энергетику и производство строительных материалов. Каждая отрасль выпускает свой набор товаров для местного использования и поставок.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нередко размещают рядом с сырьём, источниками энергии, транспортными путями и крупными населёнными пунктами. Так сокращаются затраты на перевозки и легче привлекать работников.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промышленности района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определяют профиль района, а небольшие по доле направления показывают, где экономика более узко специализируется. Полезно видеть «лидеров» и «поддерживающие» отрасли.
</a:t>
            </a:r>
            <a:endParaRPr lang="en-US" sz="129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теме «Структура хозяйства района»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долей помогает понять, какие направления формируют выпуск сильнее всего. Там, где доли велики, выше влияние отрасли на занятость и поставки другим сферам.
</a:t>
            </a:r>
            <a:endParaRPr lang="en-US" sz="142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продовольственная база района
</a:t>
            </a:r>
            <a:endParaRPr lang="en-US" sz="2302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обеспечивает район продовольствием: даёт зерно, овощи, молоко, мясо и сырьё для перерабатывающих предприятий. Благодаря этому складывается местная пищевая цепочка.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зависит от почв, влаги и длительности тёплого периода. Это определяет, какие культуры будут расти лучше и как планируют посевы по сезонам.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развивается при наличии кормовой базы. Качество и количество кормов влияют на продуктивность животных, а значит — на стабильность поставок молока и мяса.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отрасль также влияют техника, площадь сельскохозяйственных земель и близость предприятий пищевой промышленности. Чем удобнее доставка и переработка, тем устойчивее результаты хозяйства.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района
</a:t>
            </a:r>
            <a:endParaRPr lang="en-US" sz="2055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дороги, железная дорога, водный транспорт и иногда авиация связывают предприятия, населённые пункты и рынки. Транспорт нужен и для грузов, и для пассажиров, чтобы хозяйственные связи не «останавливались».
</a:t>
            </a:r>
            <a:endParaRPr lang="en-US" sz="1703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транспортным маршрутам перевозят сырьё, топливо, готовую продукцию и материалы для строительства. Узлы и сеть путей определяют, насколько быстро район может получать товары и отправлять свою продукцию потребителям.
</a:t>
            </a:r>
            <a:endParaRPr lang="en-US" sz="1668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472" y="1230400"/>
            <a:ext cx="245370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 и их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район «связан» транспортом, тем быстрее товары, техника и люди попадают к месту работы и учёбы, а значит растёт устойчивость экономики и снабжения.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(обобщение учебного материала)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по-разному решают задачу перевозок в районе: одни быстрее на коротких расстояниях, другие выгоднее на больших потоках грузов и дальних маршрутах. От этого зависит ритм экономики.
</a:t>
            </a:r>
            <a:endParaRPr lang="en-US" sz="176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03133"/>
            <a:ext cx="677400" cy="6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4163" y="1376750"/>
            <a:ext cx="491175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03133"/>
            <a:ext cx="677400" cy="6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развитие территории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 объекты соцсферы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возводит дома, школы, больницы и другие общественные здания. Когда они появляются рядом с новыми предприятиями, людям проще добираться, а качество жизни улучшается в повседневных делах.
</a:t>
            </a:r>
            <a:endParaRPr lang="en-US" sz="1262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строятся и реконструируются дороги, мосты, подъездные пути к складам и заводам. Это сокращает время доставки грузов, упрощает связь населённых пунктов и делает развитие более плановым.
</a:t>
            </a:r>
            <a:endParaRPr lang="en-US" sz="1276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здания и склады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заводов и организаций нужны цеха, ангары, мастерские, а также склады и площадки хранения. Их размещение учитывает транспортную доступность и удобство подвоза материалов и сырья.
</a:t>
            </a:r>
            <a:endParaRPr lang="en-US" sz="1262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ресурсная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используют цемент, кирпич, металл, древесину и другие материалы. Наличие местной ресурсной базы снижает стоимость работ, а поставки по транспортным путям обеспечивают непрерывность возведения объектов.
</a:t>
            </a:r>
            <a:endParaRPr lang="en-US" sz="119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отраслей хозяйственного комплекса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отраслей поддерживают друг друга (сырьё, техника, перевозки, инфраструктура, услуги), тем стабильнее экономика и легче решать повседневные потребности жителей.
</a:t>
            </a:r>
            <a:endParaRPr lang="en-US" sz="139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география, модельные связи отраслей хозяйства (без привязки к конкретному району).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работают как «цепочка»: без поступления сырья и материалов предприятия снижают выпуск продукции, а без услуг и транспорта падает устойчивость района.
</a:t>
            </a:r>
            <a:endParaRPr lang="en-US" sz="141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 занятость населения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работников и уровень их подготовки задают темп работы предприятий и качество услуг. Учителя, врачи и механизаторы напрямую влияют на образование, здоровье и эффективность производства.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занятых по отраслям показывает, что «держит» экономику района: строительство даёт рабочие места, промышленность — стабильный выпуск товаров, торговля — оборот и доступность покупок.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связана с доходами семей и спросом на услуги. Когда работа есть для разных возрастов и профессий, экономика становится устойчивее и проще переносит изменения.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Мини-истории о сфере услуг в районе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у дома: быстро и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витринах обновляются товары, а продавцы подсказывают, что удобнее взять для семьи. Рядом работает пункт выдачи или сервис бытовых услуг — это помогает жителям тратить меньше времени на дела и больше времени на учёбу и отдых.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поликлиника: забота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школа и поликлиника, район ощущается «живым». Учителя и медики обеспечивают базовые потребности — обучение и здоровье. Благодаря регулярным услугам предприятия могут рассчитывать на стабильный состав работников и их хорошее самочувствие.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туризм: район узнают и навещают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помогает договориться с поставщиками, записаться к врачу и не терять время в дороге. А местный туризм показывает район гостям: маршрут, экскурсии и сервисы делают территорию заметнее и поддерживают занятость в услугах.
</a:t>
            </a:r>
            <a:endParaRPr lang="en-US" sz="118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развития района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одновременно укреплять инфраструктуру, переработку и условия труда, район легче снижает влияние «ограничителей» и поддерживает рост занятости.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типовые факторы развития территории (схематическая диаграмма).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сильные стороны часто связаны с кадрами и транспортом, а тормозят рост удалённость и экологические ограничения. Поэтому важен баланс факторов в планировании.
</a:t>
            </a:r>
            <a:endParaRPr lang="en-US" sz="136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цикл: от сырья до потребителя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операций в хозяйственном комплексе района.
</a:t>
            </a:r>
            <a:endParaRPr lang="en-US" sz="165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хозяйственной деятельности
</a:t>
            </a:r>
            <a:endParaRPr lang="en-US" sz="2194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предприятия, транспорт и сельское хозяйство могут загрязнять воздух, воду и почву. В результате ухудшается качество среды, растёт нагрузка на здоровье людей и животных.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проблемам относят выбросы в атмосферу, накопление отходов, а также шум от техники и перевозок. Дополнительно страдают зелёные зоны из-за сокращения растительности.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влияет на почвы и водоёмы через удобрения и загрязнённые стоки. Ухудшение качества воды может затронуть питьевое водоснабжение и развитие растений.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вреда применяют очистные сооружения, раздельный сбор мусора, озеленение и более экономичные технологии. Эти меры помогают уменьшать загрязнение и возвращать территории устойчивость.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709572"/>
            <a:ext cx="4048200" cy="230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хозяйство района устойчивее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подходы к устойчивому развитию территории (обобщение учебного материала).
</a:t>
            </a:r>
            <a:endParaRPr lang="en-US" sz="1228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снижает риски: если усиливать сразу несколько направлений, район меньше зависит от одной отрасли и лучше справляется с проблемами.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повышается, когда одновременно развивают кадры, инфраструктуру, экологию и переработку, а также распределяют экономику по нескольким отраслям.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определяет развитие хозяйственного комплекса района
</a:t>
            </a:r>
            <a:pPr algn="ctr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хозяйственного комплекса зависит от отраслевой структуры, природных ресурсов, транспорта, трудовых ресурсов и связей между предприятиями. Сбалансированное развитие природы, населения и инфраструктуры поддерживает рабочие места и снабжение товарами и услугами.
</a:t>
            </a:r>
            <a:endParaRPr lang="en-US" sz="39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2026-05-13T21:58:26Z</dcterms:created>
  <dcterms:modified xsi:type="dcterms:W3CDTF">2026-05-13T21:58:26Z</dcterms:modified>
</cp:coreProperties>
</file>