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jpe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тонкий слой земли, который кормит жизнь и хранит её тайны.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важнейшая часть экосистемы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вокруг нас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покрывает почти всю сушу, но в каждом месте она своя: тёмная в лесу, рыхлая на песке, плотная на глине. Она формируется очень медленно, поэтому каждый её слой особенно ценен.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почва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частицы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содержит мелкие частицы камней. Они образуют её основу, делают землю твёрже или рыхлее и помогают удерживать форму, по которой ходят люди, животные и корни растений.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воздух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есть вода и воздух, как в маленьком доме для жизни. Вода нужна растениям, а воздух помогает корням дышать и не задыхаться в земле.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и глина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делает почву лёгкой и сыпучей, а глина удерживает воду лучше. Их соотношение влияет на то, как быстро земля высыхает и насколько удобно в ней расти растениям.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появляется из остатков растений и животных. Он окрашивает почву в тёмный цвет, делает её более питательной и помогает корням получать всё нужное для роста.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почва образуется из камня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вода, жара и мороз постепенно разрушают камни. Они трескаются, осыпаются и становятся всё мельче, как будто природа понемногу работает каменной теркой.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Камень крошится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мелких частицах поселяются растения, грибы и микробы. Их корни и остатки помогают земле становиться мягче, темнее и богаче.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Появляется живая часть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Отмершие листья, стебли и другие остатки превращаются в перегной. Так появляется плодородный слой, но на это уходят очень долгие годы.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Образуется перегной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почве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прокладывают ходы в земле и разрыхляют её. После их работы почва лучше пропускает воздух и воду, а корням становится легче расти.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слишком малы, чтобы их заметить, но они очень важны. Они трудятся над разложением остатков и помогают почве оставаться живой, тёмной и плодородной.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помогают разбирать остатки листьев, травы и других растений. Благодаря им ненужные кусочки не лежат мёртвым слоем, а постепенно превращаются в полезные вещества.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Жуки, муравьи и другие насекомые строят в почве свои ходы и укрытия. Они постоянно двигаются, переносят частицы земли и делают подземный мир оживлённым.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муравьи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235" y="2977084"/>
            <a:ext cx="4215900" cy="139981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почва нужна растениям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закрепляются в почве, как в надёжной опоре. Она удерживает растение на месте, чтобы ветер не качал его слишком сильно и не вырывал из земли.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Опора для корней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почвы корни получают воду и минеральные соли. Это помогает растениям расти, распускать листья и не вянуть в жаркий день, как забытый на солнце салат.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Вода и питание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рыхлой почве между частицами остаётся воздух. Он нужен корням, чтобы они могли дышать, крепнуть и быстро развиваться, не задыхаясь в плотной земле.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Воздух для роста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дом для животных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прячутся жуки, личинки и другие насекомые. Здесь они находят укрытие, спокойно двигаются по ходам и пережидают холод или жару.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земле живут маленькие хищники, которые ищут добычу среди частиц почвы. Подземные укрытия защищают их и дают возможность оставаться незаметными.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хищники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и другие норные животные делают в земле целые системы тоннелей. Почва служит им безопасным домом, где можно прятаться от врагов и непогоды.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Кроты и норные животные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живут во влажной земле и прокладывают в ней длинные ходы. Эти ходы помогают им перемещаться, а почве — становиться рыхлой и полезной.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почва участвует в круговороте веществ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не пропадают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листья, трава и другие остатки не исчезают бесследно. Они попадают в почву и становятся частью большой природной переработки.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пища для растений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Получившиеся вещества снова становятся питанием для растений. Так почва помогает природе возвращать полезные вещества в общий круг жизни снова и снова.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бактерии и другие жители почвы разлагают остатки на более простые вещества. Они работают тихо, но очень старательно, почти как маленькие природные уборщики.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разных местах почва разная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холод, дожди и ветер по-разному действуют на землю. В одних местах почва быстрее высыхает, а в других дольше остаётся влажной.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Влияние климата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932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почву влияют животные, грибы и бактерии. Они перемешивают её, разрыхляют и наполняют перегноем, поэтому в каждом месте земля получается особенной.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7932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Живые помощники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488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появляется из разных камней, поэтому её свойства тоже различаются. Из песчаных пород получается более рыхлая земля, а из глинистых — плотная.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6488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Разные камни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5044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много деревьев и травы, в почву попадает больше листьев и корней. Поэтому лесная земля обычно темнее и богаче перегноем.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25044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Растения рядом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здоровой почвы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почва часто выглядит тёмной. Это значит, что в ней много перегноя, а значит, и полезных веществ для растений.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цвет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здоровой почве живут черви, насекомые, грибы и бактерии. Чем больше таких помощников, тем лучше почва кормит растения и удерживает влагу.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жизни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почва пахнет землёй после дождя. Этот запах знаком многим и обычно говорит о том, что в земле идёт активная жизнь.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запах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земля рыхлая, в ней легко проходят воздух и вода. Корням в такой почве удобно расти, как в мягкой тёплой постели.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Рыхлая структура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вредит почве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 земле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стекло и другой мусор мешают почве «дышать» и портят её внешний слой. Там, где становится грязно, растениям труднее расти, а живым обитателям — находить укрытие и пищу.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веществами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химикаты и грязная вода отравляют почву и могут навредить растениям, червям и микробам. Повреждённая земля долго не приходит в порядок, поэтому её нужно беречь особенно аккуратно.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Вытаптывание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 земле часто ходят люди или ездит техника, почва уплотняется. В ней остаётся меньше воздуха и воды, поэтому корням становится тесно, а трава и цветы растут хуже.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растений — нет защиты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траву, кусты и деревья, верхний слой почвы остаётся без прикрытия. Тогда дождь и ветер быстрее уносят его, словно невидимая щётка, и земля беднеет.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Эрозия: когда почва уходит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верхний слой уходит, корням труднее закрепиться и найти питание. Растения растут слабее, а почва становится менее живой и плодородной.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земля беднеет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ливня появляются промоины, а в сухую погоду поднимается пыль. Мелкие частицы почвы постепенно исчезают, и плодородный слой становится тоньше.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вода и ветер уносят частицы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участке мало растений, верхний слой становится открытым для ветра и дождя. Особенно уязвимы склоны и сухие места, где земля держится слабее.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почва остаётся без защиты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почву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простые действия помогают защитить землю от разрушения и сохранить её плодородие.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люди для защиты почвы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 и травы прикрывают землю от дождя и ветра. Их корни удерживают верхний слой, а листья помогают сохранять влагу и делают участок более живым и устойчивым.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Сажают зелёные насаждения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не ломают растения, не топчут газоны и поддерживают порядок, почва меньше страдает. В зелёных зонах земля дольше остаётся рыхлой, чистой и полезной для живых организмов.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Ухаживают за парками и садами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остатки можно превращать в компост. Так в почву возвращаются полезные вещества, а земля получает естественную подпитку без лишней химии и становится более плодородной.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компост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полях и в огородах разные растения выращивают по очереди. Это помогает почве не «уставать», сохранять питательные вещества и лучше поддерживать хороший урожай.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Чередуют культуры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урожай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богатой почве растения получают воду, воздух и питательные вещества без лишних трудностей. Поэтому овощи, фрукты и зерно растут сильнее, а урожай получается более щедрым.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помогает росту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4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почва помогает получать урожай без лишней воды и большого количества удобрений. Это полезно и для людей, и для природы, потому что земля остаётся здоровее.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264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экономит силы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2000" y="1766868"/>
            <a:ext cx="2520000" cy="6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землю долго не подпитывать и не беречь, она теряет полезные вещества. Тогда растения развиваются медленнее, а плодов и зёрен вырастает заметно меньше.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12000" y="1444800"/>
            <a:ext cx="25200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Бедная почва даёт меньше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213" y="3212188"/>
            <a:ext cx="428400" cy="38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438" y="1709690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0894" y="1686040"/>
            <a:ext cx="374588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 жизни человека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помогает выращивать овощи, фрукты, ягоды и зерно. Без неё нам было бы намного труднее получать вкусную и полезную пищу каждый день.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 людей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глины и земли получают материалы, которые используют в строительстве и для разных поделок. Они помогают людям создавать нужные и красивые вещи.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поделки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делает города и сёла зелёными и живыми. Когда земля здорова, вокруг больше травы, деревьев и цветов, а значит, и жить приятнее.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вокруг нас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здоровой земли вырастают деревья, кусты и цветы. Благодаря этому вокруг домов, школ и улиц появляются красивые места для прогулок и отдыха.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Сады и парки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95000" y="526543"/>
            <a:ext cx="3821700" cy="15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комочек земли может скрывать целую команду невидимых помощников: бактерий, грибов и мелких животных, которые постоянно работают над здоровьем почвы.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966800" y="1983525"/>
            <a:ext cx="3821700" cy="10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горсти
</a:t>
            </a:r>
            <a:endParaRPr lang="en-US" sz="6000" dirty="0"/>
          </a:p>
        </p:txBody>
      </p:sp>
      <p:sp>
        <p:nvSpPr>
          <p:cNvPr id="7" name="Text 3"/>
          <p:cNvSpPr txBox="1"/>
          <p:nvPr/>
        </p:nvSpPr>
        <p:spPr>
          <a:xfrm>
            <a:off x="4966800" y="3101336"/>
            <a:ext cx="3821700" cy="11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живёт больше живых существ, чем кажется на первый взгляд.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66800" y="4358525"/>
            <a:ext cx="3817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 естествознанию для начальной школы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наблюдать почву вокруг себя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земля часто тёмная, мягкая и пахнет свежестью. Под листвой можно заметить корешки, червячков и влажный перегной, который делает почву живой и тёплой.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почва после дождя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дороги почва может быть сухой, светлой и бедной. Она быстро рассыпается в руках, а растений там меньше, потому что земле не хватает влаги и защиты.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у дороги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клумбе почва обычно рыхлая и ухоженная, потому что её часто поливают и рыхлят. Там легко увидеть, как растения тянутся к свету, а земля помогает им крепко держаться.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 у школы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6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отношения к почве
</a:t>
            </a:r>
            <a:endParaRPr lang="en-US" sz="2800" dirty="0"/>
          </a:p>
        </p:txBody>
      </p:sp>
      <p:sp>
        <p:nvSpPr>
          <p:cNvPr id="17" name="Text 2"/>
          <p:cNvSpPr txBox="1"/>
          <p:nvPr/>
        </p:nvSpPr>
        <p:spPr>
          <a:xfrm>
            <a:off x="5021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 и пластик портят землю и мешают её жителям. Если убирать мусор вовремя, почва дольше остаётся чистой, живой и пригодной для растений.
</a:t>
            </a:r>
            <a:endParaRPr lang="en-US" sz="800" dirty="0"/>
          </a:p>
        </p:txBody>
      </p:sp>
      <p:sp>
        <p:nvSpPr>
          <p:cNvPr id="18" name="Text 3"/>
          <p:cNvSpPr txBox="1"/>
          <p:nvPr/>
        </p:nvSpPr>
        <p:spPr>
          <a:xfrm>
            <a:off x="8784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Травы, кусты и деревья защищают верхний слой от ветра и дождя. Чем больше зелени, тем надёжнее почва удерживается на месте и не теряет плодородие.
</a:t>
            </a:r>
            <a:endParaRPr lang="en-US" sz="800" dirty="0"/>
          </a:p>
        </p:txBody>
      </p:sp>
      <p:sp>
        <p:nvSpPr>
          <p:cNvPr id="20" name="Text 5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растения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тропинках и газонах нужно ходить аккуратно, чтобы не уплотнять землю. Тогда в почве остаётся воздух, а корням легче расти и получать влагу.
</a:t>
            </a:r>
            <a:endParaRPr lang="en-US" sz="800" dirty="0"/>
          </a:p>
        </p:txBody>
      </p:sp>
      <p:sp>
        <p:nvSpPr>
          <p:cNvPr id="22" name="Text 7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вытаптывать траву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аккуратное обращение с почвой очень важны для природы. Если не загрязнять землю, она дольше остаётся здоровой и продолжает кормить растения.
</a:t>
            </a:r>
            <a:endParaRPr lang="en-US" sz="800" dirty="0"/>
          </a:p>
        </p:txBody>
      </p:sp>
      <p:sp>
        <p:nvSpPr>
          <p:cNvPr id="24" name="Text 9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 и землю
</a:t>
            </a:r>
            <a:endParaRPr lang="en-US" sz="1100" dirty="0"/>
          </a:p>
        </p:txBody>
      </p:sp>
      <p:sp>
        <p:nvSpPr>
          <p:cNvPr id="25" name="Text 10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траву и растительные остатки можно превращать в компост. Он возвращает в землю полезные вещества и помогает ей становиться более плодородной без лишней химии.
</a:t>
            </a:r>
            <a:endParaRPr lang="en-US" sz="800" dirty="0"/>
          </a:p>
        </p:txBody>
      </p:sp>
      <p:sp>
        <p:nvSpPr>
          <p:cNvPr id="26" name="Text 11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компост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кажется тонкой и незаметной, но именно она кормит растения, помогает животным и поддерживает жизнь вокруг нас. Беречь её — значит заботиться о природе, урожае и своём будущем.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маленький слой с большой работой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2026-05-26T09:33:01Z</dcterms:created>
  <dcterms:modified xsi:type="dcterms:W3CDTF">2026-05-26T09:33:01Z</dcterms:modified>
</cp:coreProperties>
</file>