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и мужская репродуктивная система: строение, функции и значение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репродуктивная система и почему это важно для здоровья подростка?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 уже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важно понять, как меняется тело в период взросления, какие изменения являются нормальными и когда стоит обратиться к врачу. Эти знания помогают бережно относиться к себе и сохранять здоровье.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119" y="1617079"/>
            <a:ext cx="240562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5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строения репродуктивной системы
</a:t>
            </a:r>
            <a:endParaRPr lang="en-US" sz="2256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органов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система включает внутренние и наружные органы. Их строение различается у девочек и мальчиков, но общая задача одинакова — обеспечить образование половых клеток и продолжение рода.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размножения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системы — создавать условия для оплодотворения, а затем для развития нового организма. Для этого нужны специальные органы, которые производят клетки, перемещают их и поддерживают нужную среду.
</a:t>
            </a:r>
            <a:endParaRPr lang="en-US" sz="1103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системы зависит от гормонов гипофиза, яичников и яичек. Эти вещества передают сигналы органам, помогают им созревать и согласуют изменения, происходящие в подростковом возрасте.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нервной системой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система не работает изолированно: её деятельность координируют сигналы нервной системы. Благодаря этому организм реагирует на внутренние изменения и поддерживает согласованную работу органов.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89756"/>
            <a:ext cx="4663800" cy="27639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анатомии человека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женской и мужской репродуктивных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выполняют общую биологическую задачу, но устроены по-разному и по-разному участвуют в размножении.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различаются по строению и гормонам, но работают согласованно: одна обеспечивает созревание яйцеклетки и развитие плода, другая — образование и доставку сперматозоидов.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репродуктивная система: основные органы и их функции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образуют яйцеклетки и вырабатывают женские половые гормоны — эстрогены и прогестерон. Эти вещества участвуют в созревании организма и подготовке к возможной беременности.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имеет мощные мышечные стенки и слизистую оболочку. В ней может закрепиться зародыш, а затем развивается плод до момента рождения.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матки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матки соединяет её полость с влагалищем. Она выполняет важную защитную и пропускную роль, регулируя связь между внутренними и наружными отделами системы.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 переносят яйцеклетку от яичника к матке. Именно здесь чаще всего происходит оплодотворение, если яйцеклетка встречается со сперматозоидом.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Влагалище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Влагалище участвует в менструации, половом акте и родах. Это важный канал, через который выводится менструальная кровь и проходит ребёнок при рождении.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7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женская репродуктивная система
</a:t>
            </a:r>
            <a:endParaRPr lang="en-US" sz="2719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 начинается с менструации. В это время организм обновляет слизистую оболочку матки, если беременность не наступила в предыдущем цикле.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яйцеклетки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яичнике развивается фолликул, внутри которого созревает яйцеклетка. В этот период гормоны подготавливают организм к возможному оплодотворению.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в середине цикла яйцеклетка выходит из яичника. Этот момент называется овуляцией и считается самым вероятным временем для оплодотворения.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цикла
</a:t>
            </a:r>
            <a:pPr algn="l" indent="0" marL="0">
              <a:lnSpc>
                <a:spcPct val="130040"/>
              </a:lnSpc>
              <a:buNone/>
            </a:pPr>
            <a:r>
              <a:rPr lang="en-US" sz="56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оплодотворение не произошло, уровень гормонов снижается. Слизистая оболочка матки отторгается, и начинается новая менструация. У многих девочек и женщин цикл длится 21–35 дней.
</a:t>
            </a:r>
            <a:endParaRPr lang="en-US" sz="12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цикл: 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цикла и влияние гормонального контроля.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репродуктивная система: основные органы и их функции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0225" y="290839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яичек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придатках яичек сперматозоиды дозревают и приобретают способность двигаться. Здесь они временно хранятся, прежде чем начнут путь по семявыносящим протокам.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60225" y="1860081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образуют сперматозоиды и вырабатывают тестостерон. Это главные органы мужской репродуктивной системы, от которых зависит созревание половых клеток и развитие мужских признаков.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60225" y="3963868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Семявыносящие протоки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Семявыносящие протоки проводят сперматозоиды дальше по половым путям. Они обеспечивают доставку клеток к месту, где к ним присоединяются жидкости семенных пузырьков и предстательной железы.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746450" y="290839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член и мошонка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член участвует в выведении спермы и мочи. Мошонка поддерживает более низкую температуру, необходимую для нормального созревания сперматозоидов.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746450" y="1860081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пузырьки и простата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пузырьки и предстательная железа добавляют жидкую часть спермы. Эта среда помогает сперматозоидам двигаться, защищает их и создаёт условия для более успешного продвижения.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сперматозоиды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начинают вырабатываться с периода полового созревания и образуются постоянно. Это делает мужскую репродуктивную систему активной на протяжении большей части взрослой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нормального формирования сперматозоидов требуется температура ниже температуры тела. Именно поэтому яички находятся в мошонке, где условия лучше подходят для их созревания.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спермы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 состоит из сперматозоидов и семенной жидкости. Жидкая часть помогает клеткам двигаться, защищает их и повышает шанс достичь яйцеклетки.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возрастные изменения пубертата, 9–14 лет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изменения у девочек и мальчиков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затрагивает не только репродуктивные органы, но и внешность, кожу, голос, рост и общее самочувствие.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есть общие признаки взросления, но специфические изменения зависят от пола и отражают работу гормонов.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их роль в развитии организма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как химические «сообщения»: они выделяются одними железами, переносятся кровью и управляют работой других органов, помогая организму расти, развиваться и поддерживать внутреннее равновесие.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половых желез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Фолликулостимулирующий и лютеинизирующий гормоны управляют работой яичников и яичек: запускают созревание половых клеток и помогают согласовать изменения, связанные с половым созреванием.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гормоны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участвуют в формировании женских половых признаков, а прогестерон подготавливает и поддерживает слизистую оболочку матки, чтобы она могла принять возможную беременность.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гормоны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отвечает за развитие мужских половых признаков и способствует образованию сперматозоидов, поэтому его роль особенно важна в период пубертата и во взрослом возрасте.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оплодотворения к беременности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от встречи половых клеток до закрепления зародыша в матке и формирования плаценты.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и развитие плода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 матке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развивается в матке, где его защищают её стенки и плацента. Эти структуры создают относительно безопасные условия для роста и помогают поддерживать связь с организмом матери.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беременности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беременность обычно длится около 40 недель, то есть примерно девять месяцев. За это время организм матери постепенно готовится к рождению ребёнка и меняется под влиянием гормонов.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плаценту к плоду поступают кислород и питательные вещества, а продукты обмена выводятся в организм матери. Поэтому здоровье женщины во время беременности особенно важно для ребёнка.
</a:t>
            </a:r>
            <a:endParaRPr lang="en-US" sz="1098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будущей маме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беременности необходимы полноценное питание, достаточный отдых, наблюдение у врача и отказ от веществ, которые могут повредить развитию плода и нарушить его нормальное формирование.
</a:t>
            </a:r>
            <a:endParaRPr lang="en-US" sz="10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325457"/>
            <a:ext cx="4339200" cy="2903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обратиться к врачу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могут указывать на нарушение работы репродуктивной или мочевой системы и не должны игнорироваться.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не являются нормой: чем раньше начата консультация, тем легче выявить причину и избежать осложнений.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«Женская и мужская репродуктивная система», раздел о симптомах, требующих медицинской помощи.
</a:t>
            </a:r>
            <a:endParaRPr lang="en-US" sz="66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уход за телом в подростковом возрасте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мытьё, чистая одежда и смена нижнего белья помогают уменьшить раздражение кожи и снижают риск неприятного запаха, особенно в период активных гормональных изменений.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во время менструации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менструации важно вовремя менять прокладки или другие средства гигиены, чтобы избежать раздражения и дискомфорта. Также полезно следить за самочувствием и достаточным отдыхом.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появляются зуд, боль, необычные выделения или неприятный запах, не стоит стесняться. Такие признаки требуют разговора со взрослыми и консультации врача.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Полотенце, расчёска и другие предметы ухода должны быть личными. Это помогает не передавать микробы и поддерживать чистоту, особенно если кожа становится более чувствительной.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репродуктивной системы человека.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репродуктивной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изменения часто вызывают вопросы, поэтому полезно проверять информацию по надёжным источникам и не ориентироваться на слухи или шутки сверстников.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верным является научное объяснение: изменения тела в пубертате нормальны, а репродуктивная функция зависит от органов и гормонов.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и безопасное поведение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своё тело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имеет право распоряжаться своим телом. Прикосновения, осмотры и любые действия допустимы только с согласия и в безопасной, уважительной форме.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семье, школе, раздевалке и кабинете врача важно чувствовать себя защищённо. Если что-то смущает или пугает, нужно сразу сказать взрослому, которому можно доверять.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снижают тревогу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изменений в подростковом возрасте помогает меньше стыдиться естественных процессов. Достоверная информация делает разговор о теле спокойным и помогает принимать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87598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6669" y="3166899"/>
            <a:ext cx="240563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3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репродуктивное здоровье
</a:t>
            </a:r>
            <a:endParaRPr lang="en-US" sz="2368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90000"/>
              </a:lnSpc>
              <a:buNone/>
            </a:pPr>
            <a:r>
              <a:rPr lang="en-US" sz="5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нужен для восстановления сил и нормальной работы гормональной системы. Недосып может ухудшать самочувствие, внимание и общее состояние организма в период роста.
</a:t>
            </a:r>
            <a:endParaRPr lang="en-US" sz="128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 обеспечивает организм белками, витаминами и минералами. Это поддерживает рост, обмен веществ и правильную работу органов, связанных с развитием и созреванием.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помогает укреплять организм, улучшает настроение и поддерживает нормальный обмен веществ. Движение полезно для сердца, мышц и общего здоровья подростка.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осмотры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Гигиена, профилактика инфекций и регулярные осмотры помогают вовремя заметить нарушения. Забота о здоровье в подростковом возрасте влияет на самочувствие во взрослой жизни.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школьной темы о возрастных изменениях репродуктивной системы человека.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репродуктивной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связаны с работой гормонов: система не работает одинаково всю жизнь, а по-разному включается, достигает активности и постепенно снижает её.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этапами естественны: активность системы возрастает в пубертате, сохраняется во взрослой жизни и уменьшается в старшем возрасте.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 — продолжение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и мужская репродуктивные системы различаются по строению, но вместе обеспечивают образование половых клеток, оплодотворение и развитие нового организма. Знания о гормонах, цикле, беременности и гигиене помогают бережно относиться к себе.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2026-05-31T21:15:33Z</dcterms:created>
  <dcterms:modified xsi:type="dcterms:W3CDTF">2026-05-31T21:15:33Z</dcterms:modified>
</cp:coreProperties>
</file>