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Подведём итоги: как анализируют результаты в обществознании
</a:t>
            </a:r>
            <a:pPr algn="l" indent="0" marL="0">
              <a:lnSpc>
                <a:spcPct val="100000"/>
              </a:lnSpc>
              <a:buNone/>
            </a:pPr>
            <a:r>
              <a:rPr lang="en-US" sz="1631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результата — к выводам, от опыта — к новым целям и осознанным решениям.
</a:t>
            </a:r>
            <a:endParaRPr lang="en-US" sz="29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помогают увидеть не только то, что получилось, но и почему это произошло. Для человека и общества это способ оценить действия, сравнить их с планом и понять, что стоит изменить дальше.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вообще подводить итоги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сопоставляют поставленную цель и полученный результат, чтобы понять, насколько задача была выполнена и в какой мере достигнутый итог соответствует ожиданиям.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выявляют причины успеха или трудностей: качество подготовки, распределение времени, самостоятельность, участие других людей и влияние внешних условий.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формулируют выводы и намечают улучшения. Такой анализ опирается на факты, а не на общее впечатление, и развивает ответственность и рефлексию.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итоговый анализ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конкретные результаты: именно они задают основу для последующего разбора.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анализ строится от фактов к выводам, а затем к новым задачам и планированию.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структуре итогового анализа, 2025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подведение итогов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результат проявляется в оценках, выполненных заданиях, защите проекта и качестве ответа. Он показывает, насколько ученик продвинулся в теме и умеет ли применять знания на практике.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деятельность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общественной сфере результат виден в совместных решениях, школьных инициативах и согласованной работе команды. Здесь важно не только достижение цели, но и вклад каждого участника.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как главный объект оценки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272641"/>
            <a:ext cx="3848986" cy="16697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не только итог, но и условия, которые повлияли на его качество.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один и тот же результат может иметь разные причины, поэтому важен разбор условий выполнения.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анализа результатов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цели, результата и причин расхождения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014" y="3298713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944" y="1629466"/>
            <a:ext cx="328860" cy="2630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72774" y="1602394"/>
            <a:ext cx="317232" cy="31723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 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командной работе результат зависит от ясного распределения обязанностей и умения согласовывать действия. Без этого возникают задержки, дублирование усилий и недопонимание.
</a:t>
            </a:r>
            <a:endParaRPr lang="en-US" sz="1352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действиях, самоконтроль и проверка промежуточных результатов помогают избежать случайных ошибок. Хаотичная работа почти всегда ухудшает итог.
</a:t>
            </a:r>
            <a:endParaRPr lang="en-US" sz="1352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прочнее знания и навыки, тем увереннее человек справляется с задачей. Недостаток подготовки обычно приводит к ошибкам, замедлению работы и неуверенности в ответе.
</a:t>
            </a:r>
            <a:endParaRPr lang="en-US" sz="1131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время использовано неравномерно, часть работы остаётся на последний момент. Это снижает качество результата и мешает тщательно проверить выполненное.
</a:t>
            </a:r>
            <a:endParaRPr lang="en-US" sz="1131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мотивация помогает доводить дело до конца и преодолевать трудности. При слабом интересе человек чаще отвлекается и легче откладывает важные шаги.
</a:t>
            </a:r>
            <a:endParaRPr lang="en-US" sz="1131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результаты бывают разными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подведения итогов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результата в учебной и общественной деятельности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помогают понять, какие способы работы действительно эффективны: регулярная подготовка, повторение материала, самопроверка и распределение нагрузки дают более устойчивый результат.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также показывает слабые места: откладывание дел, поверхностное чтение, небрежность и зависимость от случайных обстоятельств. Это позволяет вовремя изменить подход.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учебный эффект — развитие ответственности и самоконтроля. В обществознании это особенно важно, потому что опыт должен превращаться в осознанный выбор и более зрелое поведение.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уроки даёт анализ результатов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решающее значение имеет не отдельный фактор, а их сочетание и последовательность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чаще связан с комплексом условий: организованностью, внутренней заинтересованностью и поддержкой в процессе работы.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факторов успеха, 2025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влияет на успешный результат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итогов из школьной практики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контрольной: не только оценка, но и разбор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контрольной работы ученик сравнил результат с подготовкой и увидел, что часть ошибок связана не с незнанием, а с невнимательностью. На полях остались пометки учителя, а в тетради — короткий вывод о том, что нужно чаще проверять ответы.
</a:t>
            </a:r>
            <a:endParaRPr lang="en-US" sz="86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по обществознанию: успех команды в деталях
</a:t>
            </a:r>
            <a:pPr algn="l" indent="0" marL="0">
              <a:lnSpc>
                <a:spcPct val="100000"/>
              </a:lnSpc>
              <a:buNone/>
            </a:pPr>
            <a:r>
              <a:rPr lang="en-US" sz="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завершила мини-проект о правах подростков и подвела итог на общем обсуждении. Одни собирали материалы, другие оформляли слайды, третьи готовили выступление. На фотографии хорошо видны рабочие листы, схема проекта и совместная проверка готовности.
</a:t>
            </a:r>
            <a:endParaRPr lang="en-US" sz="86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Дебаты и классный час: опыт, который можно измерить
</a:t>
            </a:r>
            <a:pPr algn="l" indent="0" marL="0">
              <a:lnSpc>
                <a:spcPct val="100000"/>
              </a:lnSpc>
              <a:buNone/>
            </a:pPr>
            <a:r>
              <a:rPr lang="en-US" sz="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дебатов участники отметили, удалось ли убедительно аргументировать позицию и слушать оппонентов. На классном часе ребята отдельно обсудили, что получилось в организации встречи и какие навыки помогли вести разговор спокойно и по делу.
</a:t>
            </a:r>
            <a:endParaRPr lang="en-US" sz="8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должен опираться на проверяемые факты: что именно было сделано, какой результат получен и насколько он соответствует поставленной цели. Без конкретики оценка остаётся слишком общей.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назвать причину результата, а не только сам факт успеха или неудачи. Так формулировка становится аргументированной: например, сроки нарушены из-за слабого планирования, а качество выросло после повторной проверки.
</a:t>
            </a:r>
            <a:endParaRPr lang="en-US" sz="1058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вывод всегда показывает связь между действием и следствием. Это помогает понять, что повлияло на результат: подготовка, распределение времени, участие группы, внимательность или недостаток усилий.
</a:t>
            </a:r>
            <a:endParaRPr lang="en-US" sz="1099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обществознании такие выводы особенно ценны, потому что учат объективности. Человек не просто оценивает итог, а делает рациональное суждение, которое можно использовать в следующей работе.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формулируются точные выводы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913" y="2755985"/>
            <a:ext cx="7038175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для учебной рефлексии по итогам задания.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итоговой записи для учебной работы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для фиксации результата, причин и следующих шагов.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быстро увидеть результат, поддерживающие и мешающие факторы. Сравнение записей во времени показывает прогресс и уточняет, что именно нужно улучшить.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 только рост уверенности, но и постепенное укрепление самостоятельности в работе над темой.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показатели повышаются к завершению, значит, рефлексия помогает корректировать действия и улучшать качество работы.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самооценка учащегося 10 класса по итогам изучения темы.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как часть подведения итогов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Распределение ролей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сначала определяет, кто собирает информацию, кто оформляет материал и кто готовит выступление. Это снижает путаницу и делает вклад каждого заметным.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Совместная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выполнения задания участники согласуют действия, обсуждают предложения и помогают друг другу исправлять недочёты. Итог зависит от регулярного взаимодействия.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готовности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проекта команда оценивает полноту материала, качество оформления и готовность к выступлению. Здесь особенно важны ответственность и внимательность.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Обсуждение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работы группа анализирует, что удалось, а что требует улучшения. Такой разговор формирует коллективную ответственность и учит принимать замечания спокойно.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команды в итоговом результате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итогов к новым целям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анализ результата превращается в план следующего шага.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говорить только об успехах и не замечать трудностей. Такой подход создаёт иллюзию полного благополучия, но не помогает понять, что именно нужно улучшить.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итог остаётся слишком общим: без фактов, примеров и конкретных формулировок. В результате невозможно оценить, достигнута ли цель и какие условия повлияли на результат.
</a:t>
            </a:r>
            <a:endParaRPr lang="en-US" sz="1092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повторение одних и тех же фраз вместо анализа причин. Когда нет объяснения, вывод превращается в пересказ событий и теряет практическую ценность.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Объективный итог должен учитывать и достижения, и проблемы, и реальные обстоятельства. Только тогда оценка становится полезной для развития и следующей работы.
</a:t>
            </a:r>
            <a:endParaRPr lang="en-US" sz="1091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подведении итогов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анализа, тем сильнее он влияет на последующие решения и качество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итога появляется тогда, когда факты переходят в выводы и конкретные действия.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итогового анализа, составленная на основе учебной логики оценки результата.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 в итоговом анализе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позволяет увидеть, как изменились знания, самостоятельность и ответственность за время работы над темой. Это не просто фиксация результата, а честный взгляд на собственный прогресс и трудности.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умеет делать выводы, он точнее ставит новые цели и выбирает более эффективные способы действий. Поэтому подведение итогов становится не финалом, а переходом к следующему этапу развития.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Подведение итогов как точка роста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превращают опыт в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Подведение итогов соединяет результат, причины и выводы в систему, которая помогает понимать прошлое и осознанно планировать будущее. Именно так опыт становится шагом к росту.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2026-05-25T11:03:30Z</dcterms:created>
  <dcterms:modified xsi:type="dcterms:W3CDTF">2026-05-25T11:03:30Z</dcterms:modified>
</cp:coreProperties>
</file>