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терморегуляция и закаливание организма человека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поддерживает температуру тела, а закаливание повышает защитные функции организма.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терморегуляции в развитии подростков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помогает поддерживать жизненные функции и обеспечивает рост у подростков. Особенно важна защита от переохлаждения и перегрева, так как их механизмы ещё формируются.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711" y="1249087"/>
            <a:ext cx="204806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кожи в терморегуляции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кожи защищает от внешних воздействий и участвует в обмене влаги с окружающей средой.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пот, который испаряется и охлаждает тело при повышенной температуре.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Расширяются или сужаются для регулирования теплового обмена с окружающей средой.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 подкожная клетчатка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дополнительный слой теплоизоляции, помогая сохранять тепло в холоде.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гипоталамуса и внутренних органов в терморегуляции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— центр теплового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получает сигналы о температуре тела и мозга. При переохлаждении он включает защитные реакции, в том числе мышечные сокращения и сужение сосудов, чтобы сохранить тепло.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внутренних органов в теплеобразовании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мышцы активнее вырабатывают тепло при холоде. Кровь перераспределяется, чтобы равномерно поддерживать температуру всего тела подростка.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терморегуляции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терморегуляция регулирует тепло благодаря ускорению обмена веществ в холодных условиях.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терморегуляция управляет теплом через процессы излучения, испарения и теплопроводности кожи.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этих процессов обеспечивает стабильную температуру тела при изменениях окружающей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колебания температуры тела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температуры у пожилых связано с уменьшением метаболизма и замедлением реакций организма.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стабильна в подростковом возрасте, но постепенно снижается с возрастом вследствие изменения обменных процессов.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механизмы сохранения тепла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периферических сосудов уменьшает теплоотдачу через кожу, сохраняя внутреннее тепло.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дрожь повышает теплообразование за счёт незначительных сокращений мышц.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кровотока направляет кровь к жизненно важным органам, снижая потери тепла через кожу.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Подкожный жир служит изолятором, уменьшая прохождение холода к внутренним тканям.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охлаждения организма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жаре расширяются кожные сосуды, увеличивая кровоток к поверхности для отдачи тепла.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способствует охлаждению тела за счёт испарения влаги, предотвращая перегрев и тепловой стресс.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345191"/>
            <a:ext cx="4865100" cy="27759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проблем с терморегуляцией у подростков
</a:t>
            </a:r>
            <a:endParaRPr lang="en-US" sz="216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терморегуляции показаны в таблице, подчёркивая важность здорового образа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правильное питание критичны для поддержания эффективной терморегуляции.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терморегуляции человека и животных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мех и подкожный жир для естественной теплоизоляции в холодных условиях.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одежду и технологии для создания искусственной защиты от холода и жары.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впадать в спячку, тогда как у людей адаптация выражена через поведение и социальные привычки.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помогает укрепить организм, повышая его устойчивость к переменам температуры и усиливая защитные функции иммунной системы у подростков.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здоровью подростков,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30-50%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частоты простудных заболеваний у регулярно закаливающихся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методы закаливания для школьников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Обтирания и умывания прохладной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обтирание и умывание прохладной водой стимулирует кожу и повышает общий тонус организма. Эту процедуру рекомендуется выполнять утром для подготовки к новому дню.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воздушные ванны и прогулки на свежем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ванны улучшают терморегуляцию и способствуют закаливанию. Регулярные прогулки на улице, особенно в прохладное время, улучшают дыхание и укрепляют иммунитет.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снижение температуры воды при умывании и купании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привыкание организма к холодной воде усиливает адаптационные возможности. Важно начать с комфортной температуры и постепенно ее уменьшать, учитывая состояние здоровья.
</a:t>
            </a:r>
            <a:endParaRPr lang="en-US" sz="11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данные: влияние закаливания на иммунитет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закаливание снижает риск заражения ОРВИ у подростков на 30-50%, способствуя более быстрому восстановлению после болезней.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иммуноглобулина А повышается, что улучшает защиту слизистых оболочек дыхательных путей от вирусов и бактерий.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активирует неспецифические иммунные реакции, укрепляя общее состояние здоровья и сопротивляемость организма инфекциям.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Процедуры стимулируют выработку антител, что способствует долгосрочной защите от повторных заболеваний и укреплению иммунитета.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простудных заболеваний у закалённых и незакалённых подростков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болезни у закалённых подростков короче на 20-30% по сравнению с незакалёнными.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значительную пользу закаливания в снижении заболеваемости и ускорении выздоровления подростков.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медицинские обследования, 2022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Процедуры закаливания должны начинаться с малых дозировок и постепенно увеличиваться, учитывая здоровье и реакции организма подростка.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регулярное наблюдение врача и исключение закаливания при признаках острых или хронических заболеваний для предотвращения осложнений.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подход позволяет подобрать оптимальный режим и методы закаливания, учитывая особенности каждого подростка.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закаливания у школьников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закаливания в здоровый образ жизни подростка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дополняет спортивные тренировки и здоровое питание, усиливая общую физическую и психологическую устойчивость организма.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закаливающие процедуры формируют полезные привычки, улучшают настроение и способность справляться со стрессом в школе и дома.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закаливающих процедур для школьников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постепенному введению закаливания с контролем и корректировкой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успешных закалённых людей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 Валерий Поляков применял закаливание для поддержания здоровья и выносливости во время длительных космических полётов.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чемпиона Александр Попов использует контрастные обливания, что помогает ему оставаться в отличной физической форме.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российские врачи и педагоги отмечают положительное влияние регулярного закаливания на общее состояние и иммунитет.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результаты терморегуляции и закаливания у подростков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энергии и устойчивость к болезням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Закалённые школьники чувствуют себя энергичнее и реже болеют, что помогает им активно участвовать в учебе и спорте без пропусков и усталости.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адаптации и качества сна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закаливание улучшает способность организма справляться с изменениями погоды, а также способствует более глубокому и спокойному сну ночью.
</a:t>
            </a:r>
            <a:endParaRPr lang="en-US" sz="13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и терморегуляция — залог здоровья подростков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процедуры и надежные механизмы терморегуляции укрепляют здоровье, поддерживают гармоничное развитие и повышают жизненный потенциал подростков.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2026-05-09T02:54:33Z</dcterms:created>
  <dcterms:modified xsi:type="dcterms:W3CDTF">2026-05-09T02:54:33Z</dcterms:modified>
</cp:coreProperties>
</file>