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первой половины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имён, новых идей и поиска пути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начале XIX века: время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1812 года, декабристы, споры о свободе и долге сделали литературу особенно значимой. Книги читали в салонах, обсуждали в журналах и воспринимали как голос эпохи.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с его строгими правилами постепенно уступает место более свободной литературе, где важны живые чувства, индивидуальность героя и разнообразие художественных форм.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1830–1840-х годах усиливается реализм: писатели точнее показывают быт, характеры и общественные проблемы. Переход особенно заметен у Пушкина, Лермонтова и Гоголя.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обращает внимание на внутренний мир человека, мечту, тайну и конфликт личности с обществом. Именно поэтому в центре часто оказывается одинокий, необычный герой.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классицизма к романтизму и реализму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«Светлане» Жуковский соединяет народные образы, дорогу, сон и тревожное ожидание. Простая история превращается в романтическое повествование, где важны настроение, чувство и загадка. Именно так русская поэзия становится мягче и музыкальнее.
</a:t>
            </a:r>
            <a:endParaRPr lang="en-US" sz="82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Баллада, полная тайны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много переводил и знакомил русских читателей с европейской поэзией. Благодаря этому в литературе появились новые темы, интонации и представления о красоте. Он помог расширить художественные возможности русской словесности.
</a:t>
            </a:r>
            <a:endParaRPr lang="en-US" sz="860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открывший европейский опыт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был не только поэтом, но и важным учителем для Пушкина. Его влияние заметно в внимании к лирике, образности и тонкости чувства. Для многих читателей именно с Жуковского начинается русский романтизм.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 Пушкина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и рождение русского романтизма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Грибоедов и комедия «Горе от ума»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показывает столкновение нового взгляда на жизнь со старыми привычками московского общества. Это делает её не только смешной, но и очень острой по смыслу.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говорит смело, быстро и точно, поэтому его речь запоминается и звучит особенно живо. Он спорит с теми, кто не хочет менять привычный порядок.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много метких выражений, которые стали крылатыми. Они и сегодня помогают кратко и ярко сказать о человеческих слабостях и лицемерии.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сатиру, разговор о свободе мысли и тему одиночества умного человека. Поэтому «Горе от ума» остаётся одним из главных текстов эпохи.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свободно работал в разных видах литературы, не ограничиваясь одним жанром.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лирика и роман в стихах: именно они стали главными формами его художественного влияния.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творчества Пушкина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4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презентации; условная схема по основным жанрам творчества А. С. Пушкина
</a:t>
            </a:r>
            <a:endParaRPr lang="en-US" sz="8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сумел соединить книжную речь и живую разговорную интонацию. Его стиль стал ясным, точным и естественным, поэтому чтение его произведений звучит легко и выразительно.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современный русский литературный язык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«Евгении Онегине», «Капитанской дочке», «Борисе Годунове» и «Повестях Белкина» особенно видно, как разнообразно и гибко работает его язык.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как зеркало русской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стихах показывает жизнь дворянства в городе и деревне: балы, чтение, дуэли, разговоры и повседневные привычки. Через детали быта Пушкин создаёт картину эпохи.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Онегин, Татьяна и Ленский отличаются характером, взглядом на жизнь и отношением к людям. Благодаря этому роман не сводится к одному сюжету, а раскрывает разные типы личности.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отступления, ирония автора и точные наблюдения делают текст особенно живым. Поэтому произведение часто называют энциклопедией русской жизни.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48388"/>
            <a:ext cx="435600" cy="3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87060"/>
            <a:ext cx="218400" cy="194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Лермонтов: тема одиночества и протеста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«Тучи»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туч помогает показать разлуку, свободу и печаль одновременно. Лирический герой смотрит на небо и чувствует себя чужим среди людей и событий.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«Парус»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парус в море становится образом человека, который ищет смысл и не может найти покоя. В стихотворении чувствуется желание движения и внутреннего ответа на жизнь.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«Родина»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особенно важна любовь к России без красивых слов и громких лозунгов. Лермонтов показывает близкую, живую родную землю через простые и точные детали.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Лермонтова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стихах поэта звучат протест, гордость и одиночество. Его герой не примиряется с несправедливостью и постоянно размышляет о судьбе человека и его месте в мире.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сложный герой своего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построенный необычно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расположены не по хронологии, поэтому читатель узнаёт Печорина не сразу. Такой порядок делает образ более живым и позволяет увидеть его с разных сторон.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Характер, раскрывающийся постепенно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скуку, одиночество, свободу и ответственность героя. Важны не только поступки Печорина, но и его мысли, сомнения и внутренние противоречия.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классицизма и просветительской традиции к романтизму, затем к реализму в произведениях Жуковского, Грибоедова, Пушкина, Лермонтова и Гоголя.
</a:t>
            </a:r>
            <a:endParaRPr lang="en-US" sz="851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литература первой половины XIX века
</a:t>
            </a:r>
            <a:endParaRPr lang="en-US" sz="2307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«Петербургские повести» помогают увидеть трагедию маленького человека в холодном городе, где внешняя блеск и равнодушие скрывают одиночество, уязвимость и внутренний надлом.
</a:t>
            </a:r>
            <a:endParaRPr lang="en-US" sz="1187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и критический реализм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«Мёртвых душах» писатель раскрывает духовную пустоту помещиков, жадность и равнодушие; за комическими эпизодами видна серьёзная мысль о нравственном состоянии общества.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Гоголь смешно и точно показывает чиновников, которые боятся начальства и пытаются скрыть собственные ошибки, превращая обычный город в сцену всеобщего 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по-своему раскрыли литературу первой половины XIX века.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писатель открыл важную сторону эпохи: чувство, сатиру, язык, внутренний мир человека и правдивое изображение общества.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писатели эпохи и их вклад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 истории русской литературы первой половины XIX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981" y="1409650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6456" y="14252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931" y="14252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406" y="1437383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26881" y="1425250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Родины, свободы и личности в поэзии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2144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говорят о России не только как о стране, но и как о личной ценности, с которой связаны память, любовь и ответственность перед историей.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200790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помогает показать стремление человека к честной жизни, независимому выбору и внутреннему достоинству, даже если вокруг царят ограничения.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80138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дружба и верность становятся важными опорами героя, потому что через них раскрываются его характер, доброта и способность к сочувствию.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559485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бури и далёкого горизонта передают поиск смысла жизни, сомнения и трудный выбор, стоящий перед лирическим героем.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73883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судьба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стихах часто отражает настроение человека и помогает задуматься о его месте в мире, о времени и о судьбе целого народа.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круг расширялся вместе с изменением общества: писатели всё чаще соединяли личные переживания героя с вопросами эпохи.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оставались человек и общество, а остальные темы помогали показать их глубже и выразительнее.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литературы первой половины XIX века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11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программным произведениям русской литературы первой половины XIX века
</a:t>
            </a:r>
            <a:endParaRPr lang="en-US" sz="8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журналы и альманахи быстро распространяли новые тексты, поэтому стихотворение или комедия могли сразу стать предметом обсуждения в образованном обществе и вызвать спор о взглядах автора.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Журналы, салоны и читательская среда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салонах, кружках и домашних чтениях литература была частью повседневной жизни: люди слушали вслух, спорили о героях и учились понимать, как слово влияет на общественное мнение.
</a:t>
            </a:r>
            <a:endParaRPr lang="en-US" sz="1268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народной теме и русской истории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обращаются к народным песням, сказкам и устной речи, чтобы сделать литературу ближе к жизни страны и её традициям.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сюжеты и фольклорные мотивы становятся важной частью произведений, помогая показать национальный характер и связь человека с прошлым.
</a:t>
            </a:r>
            <a:endParaRPr lang="en-US" sz="1192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1820–1830-е годы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истории и народа усиливается в творчестве Пушкина, Жуковского и Гоголя, а литература всё яснее говорит о судьбе России.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развивались одновременно, поэтому литература этого времени была особенно разнообразной по форме и тону.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лирики и прозы показывает, что авторы искали новые способы говорить о человеке, обществе и времени.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богатство эпохи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26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жанрам русской литературы первой половины XIX века
</a:t>
            </a:r>
            <a:endParaRPr lang="en-US" sz="9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518993"/>
            <a:ext cx="5226300" cy="24978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первой половины XIX 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крупные произведения связаны с жанром, темой и литературным новаторством.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 путь от романтической таинственности к более правдивому и глубокому изображению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первой половины XIX века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которая изменила русскую литературу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первой половины XIX века сделала русское слово точным, выразительным и близким к жизни. Она научила видеть человека, его чувства, общество и историю как единую картину.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2026-05-22T21:50:05Z</dcterms:created>
  <dcterms:modified xsi:type="dcterms:W3CDTF">2026-05-22T21:50:05Z</dcterms:modified>
</cp:coreProperties>
</file>