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процессы в популяциях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генофонд и рождается эволюция.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 единица эволюции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популяции видны реальные изменения наследственного состава: частоты аллелей и генотипов смещаются под действием отбора, миграций, дрейфа и других факторов уже за несколько поколений.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540" y="1580311"/>
            <a:ext cx="669638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76065" y="1488977"/>
            <a:ext cx="886500" cy="7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и генетическое разнообразие популяции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 — это совокупность всех генов и их аллелей в популяции. Он задает наследственный потенциал вида и определяет, какие признаки могут возникнуть при изменении условий среды.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разнообразия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Мутации, рекомбинация и приток аллелей из других популяций постоянно обновляют наследственный материал. Благодаря этому в популяции сохраняется широкий спектр вариантов признаков и возрастает устойчивость к изменениям.
</a:t>
            </a:r>
            <a:endParaRPr lang="en-US" sz="971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вариативности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Инбридинг, эффект основателя и бутылочное горлышко сокращают разнообразие быстрее всего. В малых и изолированных группах случайные аллели могут закрепляться, даже если они не дают преимущества.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запас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богаче генетическое разнообразие, тем выше вероятность, что часть особей переживет новый стресс. Поэтому разнообразие рассматривают как важнейший ресурс адаптации и долгосрочного выживания популяции.
</a:t>
            </a:r>
            <a:endParaRPr lang="en-US" sz="9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изменяющие частоты аллелей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строгие измерения, а учебную модель: у каждого фактора свой механизм и масштаб действия.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процессы влияют на генофонд по-разному, но вместе они определяют направление микроэволюции.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популяционной генетике; условные значения для наглядности.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наследственной изменчивости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копирования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могут возникать при репликации ДНК без внешнего воздействия. Такие изменения случайны и иногда передаются потомству, если затрагивают половые клетки.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мутагенов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Ионизирующее излучение, ультрафиолет и некоторые химические вещества повышают вероятность повреждений ДНК. В результате возрастает число наследственных изменений в клетках.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Замены, вставки и выпадения нуклеотидов способны менять структуру белка или работу регуляторных участков. Поэтому эффект мутации может быть очень разным по силе.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нейтральны или вредны, однако именно они создают новые варианты признаков. Без мутаций естественный отбор не имел бы исходного материала.
</a:t>
            </a:r>
            <a:endParaRPr lang="en-US" sz="10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и комбинативная изменчивость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аллелей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не создает новые гены, но меняет их сочетания. В потомстве появляются необычные комбинации аллелей, которых не было у родителей в таком виде.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и 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Кроссинговер, независимое расхождение хромосом и случайное слияние гамет делают каждое потомство генетически уникальным. Именно так накапливается комбинативное разнообразие.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возможных сочетаний аллелей, тем неоднороднее популяция по признакам. Это повышает вероятность появления особей, лучше приспособленных к текущей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факторов микроэволюции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фактор действует по-своему, но все они меняют частоты аллелей и структуру генофонда.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вариации, отбор их направляет, дрейф случайно изменяет, а миграции перераспределяют аллели между популяциями.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популяционная генетика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Харди—Вайнберга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описывает идеальное равновесие, в котором частоты генотипов выводятся из частот аллелей и не меняются случайно.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реальные данные отклоняются от схемы, значит, на популяцию действует один или несколько эволюционных факторов.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Харди—Вайнберга; расчет для p=0,7 и q=0,3.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расчет помогает оценить скрытое носительство признаков и понять, насколько широко в популяции распространен рецессивный аллель.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по модели Харди—Вайнберга: q² = 0,09; p = 0,7; q = 0,3.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42%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ожидаемая доля гетерозигот при рецессивном фенотипе у 9% особей.
</a:t>
            </a:r>
            <a:endParaRPr lang="en-US" sz="2030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меняет частоты аллелей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отражает, как изменение среды приводит к росту частоты полезных вариантов.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пережившие лечение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колонии бактерий после курса антибиотика выживают единичные клетки с устойчивостью, а затем быстро размножаются. На следующем этапе доля устойчивых форм возрастает, и лекарство уже не действует так же эффективно. Это наглядный пример действия отбора в изменившейся среде.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на потемневших стволах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кора деревьев темнеет из-за загрязнения, менее заметными оказываются особи с темной окраской. Птицы реже их поедают, поэтому именно они чаще оставляют потомство. Так изменение среды смещает состав популяции и закрепляет удачный признак.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Аллель, защищающий от малярии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районах, где распространена малярия, носители серповидноклеточного аллеля могут иметь преимущество по выживанию. Хотя в гомозиготном состоянии этот аллель опасен, в определенных условиях он сохраняется в популяции. Отбор поддерживает не «идеальный», а наиболее выгодный вариант.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 примеры адаптаций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случайность меняет генофонд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колония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группа особей заселяет изолированную территорию и уносит с собой лишь часть исходного генофонда.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сдвиг частот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следующих поколениях одни аллели могут исчезнуть, а другие стать обычными просто из-за малой численности.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уменьшается, а редкие аллели иногда закрепляются независимо от своей полезности.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 при миграциях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мигрантов меняет состав генофонда даже без мутаций и отбора, если переносимые аллели уже есть в соседней популяции.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миграции частоты аллелей сближаются, а различия между популяциями уменьшаются; при сильных различиях среды это может ослабить локальную приспособленность.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по модели потока генов, 2026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как условие расхождения популяций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барьеры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горы и большие расстояния разрывают обмен генами между частями ареала. Чем дольше популяции существуют раздельно, тем сильнее накапливаются наследственные различия.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экологические ниши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особи одного вида переходят к разным кормам, местам обитания или способам жизни, их скрещивание становится редким. Экологическая изоляция ускоряет расхождение популяций.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Несовпадение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совместном обитании популяции могут не смешиваться из-за различий в сроках цветения, спаривания или брачного поведения. Это снижает поток генов.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видообразованию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длительном отсутствии обмена генами различия накапливаются настолько, что скрещивание становится невозможным или дает нежизнеспособное потомство. Так возникают новые виды.
</a:t>
            </a:r>
            <a:endParaRPr lang="en-US" sz="10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изоляции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формы изоляции ограничивают обмен генами и ведут к расхождению популяций.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типов изоляции общий эволюционный эффект: снижается поток генов, а популяции начинают расходиться и накапливать собственные признаки.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популяционная генетика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 и его последствия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318602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Близкородственное скрещивание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скрещивании близких родственников возрастает вероятность того, что потомство получит одинаковые аллели от обоих родителей. Это повышает долю гомозигот в популяции и меняет проявление признаков.
</a:t>
            </a:r>
            <a:endParaRPr lang="en-US" sz="979" dirty="0"/>
          </a:p>
        </p:txBody>
      </p:sp>
      <p:sp>
        <p:nvSpPr>
          <p:cNvPr id="12" name="Text 3"/>
          <p:cNvSpPr txBox="1"/>
          <p:nvPr/>
        </p:nvSpPr>
        <p:spPr>
          <a:xfrm>
            <a:off x="2438352" y="1318579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Проявление скрытых аллелей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Рецессивные вредные мутации, которые обычно маскируются в гетерозиготах, чаще переходят в открытое состояние. Из-за этого у потомства могут снижаться жизнеспособность и устойчивость к болезням.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6750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Инбридинг-депрессия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Накапливающееся ухудшение состояния популяции называют инбридинг-депрессией. Оно особенно заметно у малочисленных и изолированных групп, где выбор партнеров ограничен.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5153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опасно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разнообразия делает популяцию уязвимой к неблагоприятным условиям среды. Чем меньше генетическая вариативность, тем труднее виду сохранять высокую приспособленность.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 популяции сохраняется полиморфизм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механизмы работают одновременно, поэтому устойчивость популяции определяется не одним фактором, а их сочетанием и постоянным обновлением наследственного материала.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Полиморфизм поддерживается там, где разные варианты признака оказываются полезны в разных условиях; это повышает шансы популяции пережить изменения среды.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значимости механизмов, 2026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микроэволюции к видообразованию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последовательное накопление наследственных различий и формирование репродуктивной изоляции.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078750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587378"/>
            <a:ext cx="462927" cy="46292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94001" y="3287325"/>
            <a:ext cx="409376" cy="46785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нужна популяционная генетика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оценивать риск наследственных заболеваний и объяснять, почему мутантные аллели могут сохраняться в человеческих популяциях на протяжении многих поколений.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 сохранения генетического разнообразия пород и сортов, что повышает устойчивость к болезням, неблагоприятным условиям и снижению продуктивности.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отслеживать состояние редких видов и предотвращать вырождение малых популяций, где особенно опасны инбридинг и потеря аллелей.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инструменты для сравнения популяций по частотам аллелей и выявления факторов, которые реально меняют их генетическую структуру.
</a:t>
            </a:r>
            <a:endParaRPr lang="en-US" sz="12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 — место, где начинается эволюция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Мутации, рекомбинация, отбор, дрейф генов, миграции и изоляция постепенно меняют генофонд популяции. Именно здесь закладываются приспособленность, разнообразие и будущие линии видообразования.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2026-06-02T00:52:28Z</dcterms:created>
  <dcterms:modified xsi:type="dcterms:W3CDTF">2026-06-02T00:52:28Z</dcterms:modified>
</cp:coreProperties>
</file>