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jpe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признаки предмета и выбрать нужную запятую?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и неоднородные определения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6 классе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возрасте вы уже умеете разбирать предложение по членам, поэтому важно точнее видеть связь между определениями и существительным. Это помогает писать без ошибок и лучше понимать смысл текста в обычных и учебных фразах.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определение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 — это второстепенный член предложения, который называет признак предмета и помогает уточнить его значение в речи.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определение почти всегда относится к существительному: зелёная трава, мой друг, первый урок, широкая улица.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определению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 нему задают вопросы какой? чей? который? По этим вопросам легко найти определение в предложении.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определение выражено прилагательным, но им могут быть и причастие, местоимение, числительное, если они уточняют существительное.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768" y="1633100"/>
            <a:ext cx="2798964" cy="2801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5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определения
</a:t>
            </a:r>
            <a:endParaRPr lang="en-US" sz="2800" dirty="0"/>
          </a:p>
        </p:txBody>
      </p:sp>
      <p:sp>
        <p:nvSpPr>
          <p:cNvPr id="16" name="Text 2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однородными определениями часто мысленно ставится союз и: тихий и спокойный вечер, высокий и стройный мальчик.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вставить «и»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определения называют предмет с одной стороны и равноправно перечисляют признаки. Каждый из них одинаково важен для смысла.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признаки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создают цельное впечатление о предмете: яркий, радостный день; смелый, решительный поступок; чистый, свежий воздух.
</a:t>
            </a:r>
            <a:endParaRPr lang="en-US" sz="800" dirty="0"/>
          </a:p>
        </p:txBody>
      </p:sp>
      <p:sp>
        <p:nvSpPr>
          <p:cNvPr id="21" name="Text 7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образ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слышится перечисление и пауза, поэтому на письме между такими определениями обычно ставится запятая.
</a:t>
            </a:r>
            <a:endParaRPr lang="en-US" sz="800" dirty="0"/>
          </a:p>
        </p:txBody>
      </p:sp>
      <p:sp>
        <p:nvSpPr>
          <p:cNvPr id="23" name="Text 9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запятая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Неоднородные определения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определения называют предмет не одинаково, а с разных сторон: одно может обозначать цвет, другое — материал, размер, возраст или принадлежность.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стороны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Неоднородные определения помогают назвать предмет точнее, не разрывая смысл: новый школьный рюкзак, длинная каменная лестница.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описание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признаки не равноправны, между такими определениями обычно не ставится запятая. Они произносятся слитно, без перечисления.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не нужна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они образуют одно словосочетание и звучат как целое: старый деревянный дом, тёплый шерстяной шарф.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сочетание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двух видов определений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где нужна запятая, а где определение воспринимается как единое сочетание.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смысл: если признаки равноправны, они разделяются запятой; если дополняют друг друга, запятая не нужна.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русского языка для 6 класса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нужны ли запятые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 смыслу и интонации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однородных определений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667595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933655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Тихий, спокойный вечер — оба определения передают одно впечатление от предмета и равноправно его характеризуют.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3929120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195180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пейзаж с мягким светом помогает увидеть, как слова тихий и спокойный создают одно настроение.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798358"/>
            <a:ext cx="39600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3064417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словами нужна запятая, потому что здесь слышится перечисление признаков и легко вставляется союз 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неоднородных определений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290300" y="15884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шерстяной шарф: первое определение показывает ощущение, а второе — материал, из которого сделан предмет.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289925" y="12364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90300" y="27280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не ставится, потому что признаки относятся к разным сторонам предмета и соединяются в одно словосочетание.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289925" y="23760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290300" y="3867688"/>
            <a:ext cx="44937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план шарфа помогает заметить фактуру ткани и цвет, а значит, лучше понять смысл такой связи слов.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289925" y="3515652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примеры встречаются чаще на уроке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чаще всего разбирают короткие пары определений, где смысл связи виден не сразу.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требует сопоставление однородных и неоднородных пар: именно в них чаще всего возникают сомнения.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темы «Однородные и неоднородные определения»
</a:t>
            </a:r>
            <a:endParaRPr lang="en-US" sz="14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определений по-разному связывают признаки с существительным, поэтому формальная похожесть слов не гарантирует одинаковую пунктуацию.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основных типа определений, и именно смысл помогает выбрать запятую.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«Однородные и неоднородные определения»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Проверки, которые помогают ученику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показывает, какие признаки нужно сравнить, чтобы не ошибиться с запятой.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определения можно соединить союзом и, переставить и прочитать с паузой, они чаще однородные.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«Однородные и неоднородные определения»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0606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725" y="1728730"/>
            <a:ext cx="428400" cy="342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 устной речи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однородных определениях голос делает небольшую паузу, как при перечислении. Это помогает слушателю сразу услышать, что признаки равноправны и относятся к одному предмету.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часто подсказывает правильный знак ещё до письма. Сравнение высокого, стройного юноши и узкой каменной дорожки помогает услышать разницу между двумя типами определений.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 слух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неоднородных определениях слова произносятся слитнее, без заметной остановки. Так признаки соединяются в одно словосочетание и воспринимаются как единое описание предмета.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ставят запятую там, где признаки неравноправны. В сочетании старый деревянный дом слова называют разные свойства одного предмета, поэтому разделять их не нужно.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запятая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каждый раз спрашивать себя: это один общий образ или разные стороны предмета? Такой вопрос быстро помогает выбрать правильный знак препинания.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лишь на похожие окончания или число слов, легко ошибиться. Решать нужно не по внешнему виду, а по тому, как связаны признаки по смыслу.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только на форму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 — не заметить однородность. В сочетании смелый, решительный поступок оба определения равноправно оценивают действие, поэтому между ними нужна запятая.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Пропущенная запятая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примерах из учебных заданий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упражнениях чаще всего встречаются короткие пары определений, где нужно быстро определить смысловую связь.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справляются с простыми примерами, но ошибки появляются там, где определения внешне похожи.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материала урока; иллюстративное распределение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определений больше двух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каждое определение одинаково относится к существительному, они считаются однородными. Так в сочетании светлый, уютный, тихий класс все признаки создают единый образ.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равноправны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определение сильнее связано с существительным, а другое только уточняет его. Тогда связь остаётся неоднородной, как в примере интересная школьная книга.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уточняет другое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9988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считать, что три или четыре определения обязательно требуют запятых. Важно не число слов, а то, одинаково ли они характеризуют предмет или нет.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9988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не решает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5281650" y="3522675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длинном ряду определений нужно сначала понять смысл каждого слова. Если признаки разные, запятая не ставится; если равноправны, они разделяются запятыми.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81650" y="3219127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остаётся прежней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перед постановкой запятой
</a:t>
            </a:r>
            <a:endParaRPr lang="en-US" sz="2472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определить тип связи между определениями и выбрать знак препинания.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3850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2320" y="3212188"/>
            <a:ext cx="428400" cy="38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0875" y="1686040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1563700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знаков помогает передать именно тот смысл, который хотел выразить автор. Читатель без труда понимает, какие признаки предмета важнее и как они связаны между собой.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22325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Неоднородные определения помогают назвать предмет точно, без лишней паузы и разрыва смысла. Так предложение остаётся понятным, а речь — аккуратной и грамотной.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текста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150725" y="21482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определения делают описание ярче и живее, потому что усиливают впечатление от предмета. Благодаря им текст звучит образнее и интереснее, особенно в сочинениях и изложениях.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письменной речи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запоминания правила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сравнить два типа определений и вспомнить, как действует правило.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 смысл связи между определениями, а затем уже решать вопрос о запятой.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«Однородные и неоднородные определения»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смотреть не только на форму слов, но и на их смысловую связь. Именно это помогает правильно ставить запятые и точнее выражать мысль.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2026-05-28T06:25:00Z</dcterms:created>
  <dcterms:modified xsi:type="dcterms:W3CDTF">2026-05-28T06:25:00Z</dcterms:modified>
</cp:coreProperties>
</file>