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косинусов: связь сторон и углов в треугольнике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работает для любого треугольника и находит неизвестное.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Пифагора уже недостаточно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треугольник не является прямоугольным, поэтому нужна формула, связывающая стороны и угол между ними. Теорема косинусов помогает вычислять неизвестные элементы там, где привычная школьная формула уже не подходит.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задача на теорему косинусов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две стороны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условии уже известны две стороны и угол между ними, а третью сторону нужно найти по общей формуле для любого треугольника.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все 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задаче измерены только длины сторон, но требуется определить один из углов. Тогда теорема косинусов удобно преобразуется для нахождения угла.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может быть любым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в остроугольных, тупоугольных и прямоугольных треугольниках, поэтому её используют там, где условия не ограничиваются одним частным случаем.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связь сторон и 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нужна, когда важно связать размеры треугольника с величиной угла и получить точный ответ без дополнительных построений.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для нахождения стороны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нужный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стороны b и c и угол A между ними, используют формулу a² = b² + c² − 2bc·cos A. Она даёт длину стороны, лежащей напротив этого угла.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обозначения при 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других сторон записывают похожие формулы: b² = a² + c² − 2ac·cos B и c² = a² + b² − 2ab·cos C. Принцип остаётся тем же.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cos A показывает, как именно угол влияет на результат. Чем меньше косинус, тем сильнее меняется длина стороны по сравнению с суммой квадратов двух других сторон.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Пифагором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90° cos A = 0, поэтому формула превращается в a² = b² + c². Так теорема косинусов обобщает теорему Пифагора.
</a:t>
            </a:r>
            <a:endParaRPr lang="en-US" sz="10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 и углов в треугольнике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их места
</a:t>
            </a:r>
            <a:pPr algn="ctr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треугольника маленькие буквы обозначают стороны, а большие — углы. Это помогает сразу понять, какая сторона лежит напротив какого угла и где искать нужные элементы на чертеже.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соседние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теоремы косинусов всегда соединяет одну сторону с двумя соседними сторонами и углом между ними. Поэтому важно видеть не только длины, но и их расположение на рисунке.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обозначения уже знакомы, решение становится быстрее и аккуратнее. По одной записи легко определить, какие данные подставлять в формулу и какую величину нужно найти.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a² = b² + c² − 2bc·cos A при b = 6 и c = 8.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сторона при изменении угла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сторонах угол между ними заметно изменяет длину противоположной стороны, поэтому одна и та же пара отрезков даёт разные результаты.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больше сторона a: влияние косинуса меняет результат от минимального значения до максимального.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стороны по двум сторонам и углу
</a:t>
            </a:r>
            <a:endParaRPr lang="en-US" sz="2991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065725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Подставить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формулу записывают известные стороны и нужный угол вместо буквенных обозначений. На этом шаге важно сохранить правильный порядок и не перепутать стороны.
</a:t>
            </a:r>
            <a:endParaRPr lang="en-US" sz="936" dirty="0"/>
          </a:p>
        </p:txBody>
      </p:sp>
      <p:sp>
        <p:nvSpPr>
          <p:cNvPr id="13" name="Text 3"/>
          <p:cNvSpPr txBox="1"/>
          <p:nvPr/>
        </p:nvSpPr>
        <p:spPr>
          <a:xfrm>
            <a:off x="3797950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или вычислению определяют значение cos A. Для точности нужно обратить внимание, в градусах задан угол или в другой мере.
</a:t>
            </a:r>
            <a:endParaRPr lang="en-US" sz="1051" dirty="0"/>
          </a:p>
        </p:txBody>
      </p:sp>
      <p:sp>
        <p:nvSpPr>
          <p:cNvPr id="14" name="Text 4"/>
          <p:cNvSpPr txBox="1"/>
          <p:nvPr/>
        </p:nvSpPr>
        <p:spPr>
          <a:xfrm>
            <a:off x="5530175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Вычислить квадрат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получают значение a², аккуратно выполняя действия со знаками и скобками. Ошибка на этом этапе сразу приведёт к неверному результату.
</a:t>
            </a:r>
            <a:endParaRPr lang="en-US" sz="925" dirty="0"/>
          </a:p>
        </p:txBody>
      </p:sp>
      <p:sp>
        <p:nvSpPr>
          <p:cNvPr id="15" name="Text 5"/>
          <p:cNvSpPr txBox="1"/>
          <p:nvPr/>
        </p:nvSpPr>
        <p:spPr>
          <a:xfrm>
            <a:off x="333500" y="1803150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Выделить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Определяют, какие элементы даны в условии: две стороны и угол между ними. Это помогает сразу выбрать нужную формулу и не путать исходные данные.
</a:t>
            </a:r>
            <a:endParaRPr lang="en-US" sz="1032" dirty="0"/>
          </a:p>
        </p:txBody>
      </p:sp>
      <p:sp>
        <p:nvSpPr>
          <p:cNvPr id="16" name="Text 6"/>
          <p:cNvSpPr txBox="1"/>
          <p:nvPr/>
        </p:nvSpPr>
        <p:spPr>
          <a:xfrm>
            <a:off x="7262400" y="1803138"/>
            <a:ext cx="15810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Извлечь корень и 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a² извлекают квадратный корень и получают длину стороны. Затем проверяют, подходит ли ответ по смыслу задачи и размерам треугольника.
</a:t>
            </a:r>
            <a:endParaRPr lang="en-US" sz="9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600529"/>
            <a:ext cx="3432300" cy="9236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и теорема косинусов: сравнение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в каких случаях применяют каждую формулу и что можно найти с их помощью.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охватывает больше ситуаций, чем теорема Пифагора, поэтому подходит для задач с любым треугольником.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теоремы косинусов в школьном курсе геометрии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стороны уже измерены, угол можно найти без дополнительных построений: сначала вычисляют cos A, а затем определяют сам угол по его значению.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стороны позволяют восстановить неизвестный угол по преобразованной формуле теоремы косинусов.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теореме косинусов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строится по данным задачи и выбору нужной 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пример: измерение расстояния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берега и один угол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отмечены две точки на местности, а между ними уже измерены 8 км и 11 км. Из точки наблюдения виден угол 60°, и по нему можно вычислить неизвестное расстояние без прямого прохода по маршруту.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заменяет рулетку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измерить отрезок напрямую трудно: мешают река, лес или большое расстояние. Тогда точки на карте соединяют линиями, а теорема косинусов помогает получить точный результат по уже известным данным и аккуратно подписанным отрезкам.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 формуле a² = b² + c² − 2bc·cos A; расчёт для 7, 9 и 120°
</a:t>
            </a:r>
            <a:endParaRPr lang="en-US" sz="749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стороны по формуле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вычислений показывает, как отрицательный косинус превращает вычитание в прибавление.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значений получается a² = 193, значит длина стороны примерно 13,9.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тупоугольного треугольника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становится отрицательным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больше 90°, его косинус отрицателен. Поэтому в формуле теоремы косинусов знак меняется, и результат для стороны увеличивается по сравнению с острыми углами.
</a:t>
            </a:r>
            <a:endParaRPr lang="en-US" sz="1278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тупого угла — самая длинная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Сторона, лежащая напротив тупого угла, обычно получается самой длинной. Это удобная проверка: если ответ не согласуется с рисунком, значит, в вычислениях допущена ошибка.
</a:t>
            </a:r>
            <a:endParaRPr lang="en-US" sz="1276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стоит сравнить длины сторон с видом треугольника. Такая проверка помогает понять, не перепутан ли знак косинуса и не получился ли слишком маленький или слишком большой ответ.
</a:t>
            </a:r>
            <a:endParaRPr lang="en-US" sz="13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косинуса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косинуса угла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значения косинуса для самых частых углов и увидеть, как знак влияет на вычисления.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угла косинус уменьшается и может стать отрицательным, поэтому результат формулы заметно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нужную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в формуле используется сторона, лежащая напротив искомого угла. Если перепутать её с соседними сторонами, ответ окажется неверным уже на первом шаге.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квадрат и 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значение a², а уже потом извлекают квадратный корень. Если пропустить этот порядок, длина стороны получится неправильной и не совпадёт с условиями задачи.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знак косинуса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тупого угла косинус отрицательный, поэтому формула меняется не так, как при острых углах. Ошибка со знаком особенно часто портит итоговый результат.
</a:t>
            </a:r>
            <a:endParaRPr lang="en-US" sz="985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градусы и радианы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обычно работают с градусами, поэтому важно не подставлять радианы по ошибке. Иначе значение косинуса будет другим, и весь расчёт собьётся.
</a:t>
            </a:r>
            <a:endParaRPr lang="en-US" sz="9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a² = 6² + 8² − 2·6·8·cos A для углов 30°, 60° и 120°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результат при разных углах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и тех же сторон меняется только угол, поэтому наглядно видно влияние косинуса на ответ.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сторонами, тем больше длина противоположной стороны при фиксированных b и c.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50189"/>
            <a:ext cx="513600" cy="45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теорема косинусов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помогает находить стороны и углы в треугольниках на чертежах. Она особенно полезна, когда известны не все данные, а нужно получить точный ответ.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или на местности не всегда можно измерить расстояние напрямую. Тогда используют уже известные отрезки и угол между ними, чтобы рассчитать недостающую длину.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важно понимать, как связаны направления и расстояния. Теорема косинусов помогает вычислять промежуточные величины, когда маршрут задан не по прямой линии.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строительстве, физике и компьютерной графике тоже встречаются треугольные схемы. Формула помогает точно описывать формы, расстояния и положения объектов без лишних измерений.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 в задаче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зависит от того, какие данные уже известны и что требуется найти.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теорема косинусов важна в школьной геометрии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всё в одной 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объединяет стороны и углы треугольника, поэтому помогает видеть, как одна величина влияет на другую. Это делает решение задач более понятным и последовательным.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для любого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некоторых других правил, теорема косинусов подходит не только для прямоугольных фигур. Её можно применять в остроугольных, тупоугольных и прямоугольных треугольниках.
</a:t>
            </a:r>
            <a:endParaRPr lang="en-US" sz="937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точному вычислению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квадратами, корнями и косинусом нужно быть внимательным. Такая практика развивает аккуратность и помогает лучше понимать геометрические связи.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 к новым темам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теорема становится основой для дальнейшего изучения тригонометрии и более сложных задач. Она показывает, что геометрия может описывать даже ситуации без прямого измерения.
</a:t>
            </a:r>
            <a:endParaRPr lang="en-US" sz="9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 — универсальный инструмент для треугольников
</a:t>
            </a:r>
            <a:endParaRPr lang="en-US" sz="4301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находить стороны и углы там, где одной теоремы Пифагора уже недостаточно. Главное — правильно выбрать формулу, аккуратно вычислить косинус и не ошибиться в квадратах и корнях.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2026-05-29T00:47:11Z</dcterms:created>
  <dcterms:modified xsi:type="dcterms:W3CDTF">2026-05-29T00:47:11Z</dcterms:modified>
</cp:coreProperties>
</file>