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Центральной и Южной Азии: обзор и ключевые темы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разнообразия стран, природы и культур региона Central и Южной Азии.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культура: сердца двух больших регионов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охватывает страны от Каспийского моря до Китая, а Южная Азия — от Гималаев до Индийского океана. Регионы отличаются уникальной природой и древними цивилизациями, заложившими основы мировой истории и религий.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Казахстан: масштаб и достижения страны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богата нефтью, газом, ураном и другими полезными ископаемыми, что является основой экономики и экспортной отрасли.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природные ресурсы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— родина космодрома Байконур, откуда стартовали первые космические корабли, став символом научного прогресса.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успехи, изменившие историю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занимает площадь 2,7 млн км², сочетая степи и горные системы Алтая и Тянь-Шаня. Эти ландшафты влияют на климат и образ жизни населения.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гигант с разнообразным рельефом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Узбекистан: перекрёсток истории и природы
</a:t>
            </a:r>
            <a:endParaRPr lang="en-US" sz="2965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 — ключевая точка древних торговых маршрутов с городами Самарканд и Бухара, хранящими культурное наследие мирового значения.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Великого шелкового пути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хлопка, страна экспортирует золото и природный газ, поддерживая экономическую стабильность.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и промышленность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 Амударьи и Сыр-Дарьи создают оазисы для выращивания хлопка, что является важной отраслью экономики.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сельское хозяйство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Туркменистан: страна пустынь и газовых ресурсов
</a:t>
            </a:r>
            <a:endParaRPr lang="en-US" sz="2584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Туркменистан занимает высокие позиции в мире по экспорту природного газа, что является основным источником дохода.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Ведущий мировой экспортер газа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Ашхабад славится своими архитектурными памятниками, а ковроткачество остаётся важной частью национальной культуры.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Беломраморная столица и традиции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Каракумы занимает 80% территории, а река Амударья обеспечивает водоснабжение в суровых условиях региона.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— Каракумы и Амударья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Киргизия: горы, озёра и дух народа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94% территории страны занимают горы, включая знаменитое озеро Иссык-Куль — второе по величине горное озеро в мире.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ландшафт и Иссык-Куль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«Манас» и национальные игры на лошадях, такие как кок-бору, отражают богатство народного творчества.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традиционные игры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базируется на скотоводстве, выращивании фруктов и золотодобыче, обеспечивая жизненный уровень населения.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добыча золота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Таджикистан: горы Памира и водные богатства
</a:t>
            </a:r>
            <a:endParaRPr lang="en-US" sz="2789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Вахш и Пяндж создают условия для работы гидроэлектростанций, важнейших для экономики страны.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Мощь рек и гидроэнергетика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Таджики, узбеки и киргизы сосуществуют, поддерживая этническую и культурную палитру региона.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народов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половины страны расположены выше 3000 метров, с величественными вершинами Памира, покрытыми снегами и ледниками.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Высокогорные ландшафты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природа Центральной Азии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характеризуется резко континентальным климатом с большими температурными перепадами и низким уровнем осадков, что создаёт засушливые условия и частые засухи.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включает пустыни Кызылкум и Каракумы, обширные степи, горы и озёра, обитают сайгаки, архары и редкие птицы, демонстрирующие биологическое разнообразие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климат Южной Азии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Южная Азия обладает тропическим климатом с мощными муссонными дождями, формирующими плодородные дельты рек Инд, Ганг и Брахмапутра, что способствует сельскому хозяйству.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География региона включает величественные Гималаи и плодородные равнины, а флора и фауна разнообразны: тигры, слоны, носороги и уникальные плантации чая и специй.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крупнейшая страна Южной Азии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Индии богата языками, религиями и традиционными праздниками, такими как Холи и Дивали, символизируя духовное и культурное разнообразие страны.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мозаика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— лидер по численности населения региона с мощной экономикой: IT-технологии, фармацевтика и сельское хозяйство занимают ключевые места.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многообразие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Пакистан: экономика и культурные черты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Пакистан — одна из самых густонаселённых стран с населением свыше 230 миллионов. Экономика базируется на сельском хозяйстве, включая выращивание пшеницы, хлопка и риса, а также на текстильной промышленности и производстве спортивных товаров.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направления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страны — Карачи, Лахор и Исламабад — играют важную роль. Культурно значима суфийская музыка и поэзия Улыма Икбала. Традиционная кухня отличается пряностями, а доминирующей религией является ислам.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города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Бангладеш: страна рек и текстильной индустрии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Бангладеш является одной из самых густонаселённых стран мира с населением более 165 миллионов при сравнительно небольшой территории. Экономика опирается на развитую текстильную промышленность и экспорт одежды, входя во вторые по объёму мировые лидеры.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Ганг и Брахмапутра формируют обширные плодородные дельты. Мангровые леса Сундарбан обеспечивают уникальную экосистему. Национальный праздник — День независимости 26 марта, а официальным языком является бенгали.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Непал: горы, культура и традиции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индуизма и буддизма доминируют в многонациональном обществе. Известные праздники — Дашайн и Тихар. Значимы древние храмы и буддийские ступы, а также традиционные танцы и музыка, сохраняющие богатое культурное наследие.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культурное наследие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Непал — государство в Гималаях с высочайшей вершиной планеты — Эверестом. Экономика главным образом базируется на туризме, выращивании чая и традиционных ремёслах, что поддерживает местные сообщества и культурные традиции.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экономика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Афганистан: история, этнический состав, экономика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Афганистан расположен в гористой зоне с преимущественно засушливым климатом. Население состоит из пуштунов, таджиков, хазарейцев и узбеков. Исторически страна была важной частью Великого шелкового пути, связывая регионы через торговлю.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преимущественно аграрная и сильно пострадала от длительных конфликтов. Традиционные ремёсла включают ковроткачество и резьбу по дереву. Крупные города — Кабул, Герат и Кандагар — являются центрами культуры и экономики.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Бутан: страна счастья и экологии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— Бутан — маленькое горное государство, где валовой национальный продукт уступает идее валового национального счастья. Более 70% страны покрыто лесами, что подчёркивает заботу о природе и устойчивое развитие.
</a:t>
            </a:r>
            <a:endParaRPr lang="en-US" sz="1393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— экономика базируется на гидроэнергетике, туризме и сельском хозяйстве. Буддизм является главной религией, а столица Тхимпху сохраняет традиционный облик, сочетая культуру и модернизацию.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Мальдивы: экзотические острова и туризм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Мальдивская Республика состоит из более тысячи коралловых островов в Индийском океане. Основной доход приносит туристическая индустрия с известными подводными курортами и живописными пляжами.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экономика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тропический, и острова находятся под угрозой повышения уровня моря. Помимо туризма экономику поддерживают рыболовство, судоходство и традиционные ремёсла, что обеспечивает разнообразие занятости населения.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вызовы и отрасли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411925"/>
            <a:ext cx="360000" cy="28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между странами Центральной и Южной Азии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соединял Центральную и Южную Азию, создавая культурный обмен и экономическую взаимозависимость между народами региона на протяжении веков.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торговые пути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Реализуются проекты газопроводов и электрических сетей, обеспечивая взаимовыгодный обмен ресурсами и энергетическую безопасность в регионе.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Энергетическое сотрудничество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история, религии и языки поддерживают межкультурное взаимодействие, проявляющееся в праздниках, кулинарии и образовательных программах.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обмены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железнодорожные и автодорожные маршруты, связывающие страны для облегчения торговли и движения людей, укрепляя связи и стимулируя экономику.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транспортные коридоры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региона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вызов — нехватка пресной воды, усугубляемая изменением климата и засухами, что влияет на сельское хозяйство и жизнь населения в Центральной и Южной Азии.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— экономическое неравенство и зависимость от природных ресурсов затрудняют устойчивое развитие и снижают возможности для промышленного роста.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— загрязнение воздуха и почвы особенно в густонаселённых городах, что вызывает проблемы со здоровьем и требует комплексных экологических мер.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— социальные проблемы: рост населения, недостаточный уровень образования и здравоохранения требуют внимания национальных и международных организаций.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стран Центральной и Южной Азии
</a:t>
            </a:r>
            <a:endParaRPr lang="en-US" sz="2358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железных дорог и автодорог связывает Китай с Европой через Центральную Азию, стимулируя международную торговлю и создавая новые экономические возможности для регионов.
</a:t>
            </a:r>
            <a:endParaRPr lang="en-US" sz="1189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 как драйвер роста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Организации, такие как ООН и ЮНЕСКО, способствуют развитию инфраструктуры и охране культурного наследия. Возрастает интерес к изучению традиций и истории Центральной и Южной Азии.
</a:t>
            </a:r>
            <a:endParaRPr lang="en-US" sz="1189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и культурное изучение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интерес к экологическим проектам поддерживает использование солнечной и гидроэнергетики. Экологический туризм привлекает путешественников к уникальным природным ландшафтам региона.
</a:t>
            </a:r>
            <a:endParaRPr lang="en-US" sz="1189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 возобновляемую энергетику и туризм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 Южная Азия: регион многообразия и развития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региона в мировой истории и экономике подчёркивает его уникальность. Совместные усилия для решения экологических и социальных проблем обеспечат гармоничное будущее и укрепят международные связи.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2026-05-10T23:57:53Z</dcterms:created>
  <dcterms:modified xsi:type="dcterms:W3CDTF">2026-05-10T23:57:53Z</dcterms:modified>
</cp:coreProperties>
</file>