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связывают слова, предложения и смысл?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союз нужен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7 класса союзы помогают понять строение предложений и делают речь связной, точной и логичной. Они особенно важны в повествовании, объяснении, рассуждении и диалогах.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 и чем он не является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Связывает, а не 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слова и части предложения по смыслу, но не называет предметы, признаки или действия. Он помогает увидеть связь между событиями и идеями в тексте.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имеет форм числа, рода или падежа. В отличие от знаменательных частей речи, он остаётся одинаковым и не выступает членом предложения.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нельзя задать вопрос, потому что он не обозначает самостоятельное значение. В предложении он только показывает отношение между частями или однородными членами.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связке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мама и папа, быстро, но аккуратно, пошёл домой, потому что начался дождь. Во всех случаях союз помогает соединить части и уточнить смысл высказывания.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простых примерах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показывает, что части перечисляются вместе: книги и тетради, солнце и ветер. Он объединяет равноправные слова или предложения без противопоставления.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а и, но помогают показать контраст: день был тёплый, а ветер холодный; задача лёгкая, но интересная. Благодаря им смысл становится точнее.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 указывает на альтернативу: пойти в парк или остаться дома. Он помогает выбрать один из двух вариантов и делает речь яснее.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потому что объясняет, почему произошло действие: урок отменили, потому что начался сильный снегопад. Такой союз связывает событие с его причиной.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9468"/>
            <a:ext cx="4775700" cy="15099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сочинительные и подчинительные союзы: они по-разному связывают части предложения и выражают разные отношения.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по смыслу части, а подчинительные показывают зависимость одной части от другой.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группы союзов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40871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369" y="3512651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подчёркивают противопоставление. С их помощью удобно сравнивать явления, показывать различие между признаками или неожиданное изменение ситуации.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да, тоже, также соединяют однородные члены и части сложносочинённого предложения. Они показывают, что события, признаки или предметы перечисляются вместе.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либо, то… то, не то… не то выражают выбор или чередование. Они показывают, что из нескольких возможностей нужно выбрать одну или что действия сменяют друг друга.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союзы обычно короткие и частотные: они помогают быстро соединять мысли без лишней нагрузки для 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союз и; дальше идут, а и но. Это показывает, что школьные тексты чаще строятся на соединении и противопоставлении.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 учебных текстах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учебных текстов 7 класса; обобщение без точной статистической выборки
</a:t>
            </a:r>
            <a:endParaRPr lang="en-US" sz="8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 придаточной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связывают главное и придаточное предложения. Придаточная часть поясняет основную мысль и не является самостоятельным сообщением в данном значении.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так как, когда и пока помогают объяснить, почему произошло действие и в какой момент оно случилось. Они делают сообщение точнее и понятнее.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если и чтобы показывают, при каком условии что-то произойдёт или ради чего совершается действие. Такие связи часто встречаются в учебных объяснениях.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хотя выражает неожиданное, но реальное соотношение между частями. Он показывает, что действие происходит вопреки ожидаемому результату или обстоятельству.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союза и его роли в 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союз в 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союз от других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изменяется по числам, родам и падежам. Если слово имеет формы или связано с грамматическими изменениями, это уже не союз.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нельзя задать вопрос, потому что он не называет предмет, признак или действие. Он только показывает, как связаны части высказывания.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выполняет роль подлежащего, сказуемого или второстепенного члена. Он нужен для связи, а не для называния чего-либо в предложении.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как, когда и если могут быть разными частями речи. Например, когда? — это наречие, а в предложении Когда прозвенел звонок, урок закончился слово когда является союзом.
</a:t>
            </a:r>
            <a:endParaRPr lang="en-US" sz="9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11478"/>
            <a:ext cx="5226300" cy="29128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похожие на союзы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похожие слова и определите их роль в предложении: одно и то же слово может быть союзом, местоимением или наречием.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определяется контекстом: по форме слово может совпадать, но выполнять разные грамматические функции.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из учебной практики.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союзах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потому что, если, когда, чтобы обычно ставится запятая, потому что они соединяют части предложения с разной смысловой зависимостью.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и соединяет однородные члены, запятая чаще всего не нужна: весна и лето, книги и тетради, быстро и аккуратно.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предложениях союз помогает увидеть границу между частями. Поэтому перед придаточной частью запятая обычно обязательна, если союз вводит новое сообщение.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найти грамматические основы, затем определить, что соединяет союз: слова, однородные члены или части сложного предложения.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союзы чаще требуют запятой, а где она обычно не ставится.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тесно связана с типом союза: подчинительные и противительные чаще отделяются запятой, а одиночный и в однородном ряду — нет.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союзом: частые случаи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русскому языку; данные условные, для учебной визуализации.
</a:t>
            </a:r>
            <a:endParaRPr lang="en-US" sz="7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союзов в сложном предложении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выделяют две или больше грамматических основ. Это показывает, что перед нами не простое, а сложное предложение.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Две основы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союз, который соединяет части и подсказывает, как они связаны: по времени, причине, условию или уступке.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Союз-связка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отношение между событиями: они могут происходить одновременно, следовать одно за другим или быть связаны причиной и следствием.
</a:t>
            </a:r>
            <a:endParaRPr lang="en-US" sz="1008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связи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союз делает связь между частями понятной, а мысль — ясной и точной для читателя или слушателя.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Точный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какое значение союз придаёт связи главной и придаточной частей предложения.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подчинительные союзы выражают смысл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ошибок помогает быстро проверить запятые и не спутать союз с другой частью речи.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чаще всего встречаются при работе с союзами в письменной речи.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типичных ошибок учащихся.
</a:t>
            </a:r>
            <a:endParaRPr lang="en-US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меняется роль союзов в разных типах текста и почему они особенно нужны в рассуждении и объяснении.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логика текста, тем больше союзов требуется для связи причин, выводов и примеров.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союзы особенно важны в тексте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текстов по русскому языку; данные условные, для учебной визуализации.
</a:t>
            </a:r>
            <a:endParaRPr lang="en-US" sz="8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Пойдём в библиотеку или останемся в классе? — спросил Миша. — Пойдём, потому что сегодня нужен атлас. В коротком разговоре союзы помогают быстро выбрать вариант и объяснить решение без лишних слов.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 окна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маленький мостик соединял два берега, а вместе с ним соединялись и события. Герой не испугался, хотя ветер усилился, и всё же дошёл до цели, чтобы помочь другу.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 мостике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союз связывает фразы так, чтобы мысль читалась легко. Солнце уже садилось, и тени становились длиннее; когда зажёгся фонарь, двор сразу стал спокойнее и уютнее.
</a:t>
            </a:r>
            <a:endParaRPr lang="en-US" sz="98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 рассказа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устной речи и литературе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основные признаки союза и быстро определите его роль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изменяется, не отвечает на вопрос и связывает части высказывания, это, как правило, союз.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союза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делает речь связной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словам и предложениям работать вместе: соединять, противопоставлять, объяснять и уточнять мысль. Чем точнее выбран союз, тем понятнее и выразительнее становится текст.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2026-05-28T17:35:49Z</dcterms:created>
  <dcterms:modified xsi:type="dcterms:W3CDTF">2026-05-28T17:35:49Z</dcterms:modified>
</cp:coreProperties>
</file>