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общей культуры безопасности жизнедеятельности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Знания, привычки и ответственность помогают действовать безопасно каждый день.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подросток уже сам выбирает маршрут, пользуется транспортом, интернетом и бытовыми приборами. Поэтому особенно важно быстро замечать риск, принимать взвешенные решения и помнить: безопасность начинается с повседневных привычек.
</a:t>
            </a:r>
            <a:endParaRPr lang="en-US" sz="132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безопасность важна подросткам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общую культуру безопасности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распознавать опасность помогает заранее увидеть риск дома, на улице, в школе и в сети, понять возможные последствия и выбрать более безопасное действие.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безопасности включает знание правил поведения в быту, при пожаре, на дороге, в природе и в интернете, а также понимание, когда нужна помощь взрослых и служб.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основа — дисциплина, аккуратность, самоконтроль и уважение к правилам; для любой сложной ситуации важно помнить номер 112 и сохранять спокойствие.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98622" y="2477750"/>
            <a:ext cx="2599856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главные зоны риска и способы защиты в повседневной жизни.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рисков можно снизить заранее: достаточно знать правила, замечать опасность и выполнять их ежедневно.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МЧС России, МВД России и рекомендации по безопасному поведению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опасности для подростка
</a:t>
            </a:r>
            <a:endParaRPr lang="en-US" sz="254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без лишнего риска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порядок начинается с простых привычек: горячие предметы не оставляют без присмотра, ножи кладут отдельно, а электроприборы выключают после использования. Если рядом кипяток, огонь или острые вещи, спешка особенно опасна.
</a:t>
            </a:r>
            <a:endParaRPr lang="en-US" sz="1028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Электричество, газ и бытовая химия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Розетки, провода, газовая плита и чистящие средства требуют внимания и аккуратности. Нельзя самостоятельно ремонтировать электроприборы, играть со спичками или открывать незнакомые ёмкости с химией без взрослых.
</a:t>
            </a:r>
            <a:endParaRPr lang="en-US" sz="984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 мелкие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хранятся только там, где их не возьмёт ребёнок, а мелкие острые вещи убирают после использования. В безопасном доме всё лежит на своих местах, а техника работает только под присмотром.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дома и в быту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пожаре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безопасных действий при обнаружении дыма или огня.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травмы связаны не с случайностью, а с повторяющимися ошибками в поведении.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начинается с контроля действий: внимательность и соблюдение правил снижают риск сильнее всего.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материалам о профилактике травматизма, без привязки к одной статистической выборке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происходят несчастные случаи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1675" y="1298100"/>
            <a:ext cx="239250" cy="38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211935"/>
            <a:ext cx="368100" cy="294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72575" y="3167775"/>
            <a:ext cx="287100" cy="38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05450"/>
            <a:ext cx="368100" cy="368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Дорожная безопасность и поведение пешехода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только по правилам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Дорогу переходят по пешеходному переходу и только на разрешающий сигнал светофора. Перед выходом на проезжую часть нужно остановиться, убрать телефон и убедиться, что путь свободен.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опасность у машин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Припаркованные автомобили закрывают обзор и могут скрывать движущегося пешехода. Поэтому перед выходом на дорогу нужно посмотреть налево, направо и ещё раз налево.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заметным в темноте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тёмное время суток световозвращающие элементы делают человека заметнее для водителя. Это простая деталь, которая помогает избежать опасной ситуации на дороге.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Никаких отвлекающих факторов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важно снять наушники и не бежать через дорогу. Звук машин и внимание к обстановке помогают заметить опасность вовремя, особенно возле перекрёстков и остановок.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спокойная вода может быть опасной: тонкий лёд, сильное течение и скользкий берег создают риск для человека. Купаться можно только в оборудованных местах и только там, где это разрешено взрослыми.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водоёма нужна особая осторожность
</a:t>
            </a:r>
            <a:endParaRPr lang="en-US" sz="1174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природе важно следить за погодой, не прятаться под одинокими деревьями и не уходить далеко от маршрута. Если местность незнакома, лучше двигаться вместе со взрослыми и не отходить от группы.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Гроза, лес и незнакомая местность
</a:t>
            </a:r>
            <a:endParaRPr lang="en-US" sz="1174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разводят только под контролем взрослых и полностью тушат перед уходом. Если возникает опасная ситуация, нужно сразу позвать на помощь и помнить номер 112 — он работает в любой экстренной ситуации.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и экстренная помощь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воде и на природе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безопасности укрепляется, когда правила не просто знают, а регулярно применяют на практике.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постоянные тренировки и привычка соблюдать правила; реакция после травмы важна, но вторична.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профилактике травматизма и безопасному поведению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снизить риск травм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100" y="1652950"/>
            <a:ext cx="426900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5606" y="1652950"/>
            <a:ext cx="373538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1150" y="1691200"/>
            <a:ext cx="438000" cy="35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3450" y="1671733"/>
            <a:ext cx="438000" cy="3893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источник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убедитесь, что сообщение пришло с надёжного сайта или от знакомого человека. Подозрительные ссылки, просьбы срочно перейти по ним и обещания выигрыша лучше сразу игнорировать.
</a:t>
            </a:r>
            <a:endParaRPr lang="en-US" sz="1187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раскрывайте личные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Пароли, адрес, номер телефона, данные карты и коды из сообщений нельзя передавать даже тем, кто представляется сотрудником службы поддержки. Настоящие организации не требуют такую информацию в переписке.
</a:t>
            </a:r>
            <a:endParaRPr lang="en-US" sz="1098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в общении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сети могут писать незнакомые люди, которые выдают себя за сверстников или друзей. Не соглашайтесь на встречу, не отправляйте фото и сразу прекращайте разговор, если вас пугают или торопят.
</a:t>
            </a:r>
            <a:endParaRPr lang="en-US" sz="1149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Сообщайте взрослым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пришло тревожное, грубое или подозрительное сообщение, не отвечайте на него самостоятельно. Сохраните переписку и покажите её родителям, учителю или другому доверенному взрослому.
</a:t>
            </a:r>
            <a:endParaRPr lang="en-US" sz="1187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правила цифровой безопасности
</a:t>
            </a:r>
            <a:endParaRPr lang="en-US" sz="29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772783"/>
            <a:ext cx="4332300" cy="20705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нужно знать заранее и использовать без промедления. Сообщение должно быть коротким, точным и содержать главное.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номер 112 подходит для большинства опасных ситуаций, но остальные службы тоже важно помнить. При звонке нужно назвать адрес, что случилось и есть ли пострадавшие.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справочные материалы экстренных служб Российской Федерации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Номера экстренных служб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риск перед действием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вопросах безопасного выбора перед началом любого дела.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показывает ребёнку повседневный пример: как переходить дорогу, пользоваться плитой, хранить острые предметы и не оставлять включённые приборы без присмотра.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даёт знания через уроки ОБЗР, инструкции, практические задания и тренировки. Так правила не остаются теорией, а превращаются в понятные действия.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в разных ситуациях помогает запомнить правильный порядок действий. Когда опасная ситуация знакома, подросток реагирует спокойнее и не теряется.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семья и школа говорят одинаково о безопасности, у подростка формируется единая привычка. Она снижает риск ошибок дома, на улице и в сети.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и школы в формировании безопасного поведения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укрепляется быстрее, если правило встречается не один раз, а в нескольких жизненных ситуациях: дома, в школе, на улице и во время тренировок.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источники — практика, пример взрослых и повторение правил. Это показывает, что безопасность формируется через постоянное закрепление, а не через одно объяснение.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 воспитанию безопасного поведения в семье и школе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формируются навыки безопасности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переменах и в коридорах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Двигайся спокойно, не толкайся и не беги по лестнице. Уступай дорогу, держись правой стороны и внимательно смотри под ноги, чтобы не упасть и не задеть других.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кабинетах, мастерских и лабораториях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 инструкции учителя, аккуратно обращайся с инструментами и не трогай оборудование без разрешения. Электроприборы, реактивы и острые предметы требуют особой осторожности и порядка.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безопасного поведения в школе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712" y="2477750"/>
            <a:ext cx="2717675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действия помогают не навредить и выиграть время до прихода взрослых и медиков.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должна быть простой и безопасной. При серьёзной угрозе всегда нужно вызывать взрослых и не пытаться заменить медицинскую помощь.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рекомендации по первой помощи для школьников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правила первой помощи до приезда взрослых
</a:t>
            </a:r>
            <a:endParaRPr lang="en-US" sz="254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человек не только бережёт себя, но и думает о других. Он соблюдает правила, не создаёт лишнего риска и подаёт пример спокойного поведения в классе, дома и на улице.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замечена опасность, важно сразу сообщить взрослым и не скрывать проблему. Молчание, шутки над риском и подталкивание друзей к опасным действиям могут привести к травме.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ответственность проявляется в уважении к общим правилам. Когда каждый выполняет свою часть, безопаснее становится школа, двор, транспорт и любое общественное пространство.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как часть гражданской ответственности
</a:t>
            </a:r>
            <a:endParaRPr lang="en-US" sz="24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хорошо выученное правило не работает само по себе. Нужны короткие повторения, разбор ошибок и применение в реальных ситуациях.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правило используется на практике, тем прочнее становится навык. Постепенный рост показывает, что безопасное поведение формируется поэтапно.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 формированию навыков безопасного поведения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устойчивая привычка безопасности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привычек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культура безопасности становится частью жизни, когда знания превращаются в постоянные действия. Внимательность, дисциплина, проверка риска и готовность обратиться за помощью делают подростка увереннее и защищённее.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2026-05-21T02:58:31Z</dcterms:created>
  <dcterms:modified xsi:type="dcterms:W3CDTF">2026-05-21T02:58:31Z</dcterms:modified>
</cp:coreProperties>
</file>