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371005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многообразия и происхождения культурных растений: обзор и ключевые темы
</a:t>
            </a:r>
            <a:endParaRPr lang="en-US" sz="2168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2570738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Рассмотрение важности центров происхождения для сельского хозяйства и биологии.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85863" y="3734588"/>
            <a:ext cx="3386137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и значение изучения центров происхождения культурных растений
</a:t>
            </a:r>
            <a:endParaRPr lang="en-US" sz="2707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происхождения — регионы с максимальным разнообразием диких и культурных растений. Их изучение помогает понять процессы одомашнивания и сохранения агробиоразнообразия, а также роли в развитии земледелия и человечества.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критерии выделения центров происхождения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характерным признакам относятся присутствие диких родственников, множество традиционных сортов и географическая изолированность региона.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природных условий, истории земледелия и процессов одомашнивания позволяет выделять центры происхождения культур.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Вавилову, центры происхождения — области, где сосредоточено наибольшее разнообразие видов, сортов и генетических форм культурных растений.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центров происхождения по Н. И. Вавилову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Николая Ивановича Вавилова в биологию культурных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Вавилов сформулировал теорию выделения восьми основных центров происхождения культурных растений в 1926 году. Его работа заложила научные основы агробиоразнообразия и сохранения генетических ресурсов растений.
</a:t>
            </a:r>
            <a:endParaRPr lang="en-US" sz="1121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Восьмицентровая концепция и её географическое распределение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Вавилов выделил Восточноазиатский, Южноазиатский, Индокитайский, Среднеазиатский, Переднеазиатский, Средиземноморский, Абиссинский и Центральноамериканский центры, что демонстрирует глобальное разнообразие культур.
</a:t>
            </a:r>
            <a:endParaRPr lang="en-US" sz="112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625" y="1410404"/>
            <a:ext cx="4117200" cy="1950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725" y="1410404"/>
            <a:ext cx="4117200" cy="19500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Восточноазиатский центр: примеры культур и биогеографические особенности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800500" y="3425300"/>
            <a:ext cx="36021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наследие Восточной Азии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включает Китай, Японию и Корею — родину сои, проса, гречихи и чая. Особое значение имеют разнообразие риса и овощей в условиях муссонного климата.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042275" y="3425300"/>
            <a:ext cx="36219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Биогеографическая специфика и эндемики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Восточноазиатский центр богат эндемичными видами, что делает его важным для изучения адаптации культурных растений и сохранения уникального генетического материала.
</a:t>
            </a:r>
            <a:endParaRPr lang="en-US" sz="137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Южноазиатский центр: основные культурные растения и значение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сформировавшиеся на Индийском субконтиненте
</a:t>
            </a:r>
            <a:pPr algn="ctr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Огурец, баклажан, лимон, сахарный тростник и традиционные сорта риса возникли именно здесь, формируя уникальное сельскохозяйственное наследие региона.
</a:t>
            </a:r>
            <a:endParaRPr lang="en-US" sz="1289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региона в специи и лекарственные растения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Южноазиатский центр является источником множества специй и масличных культур, что оказало значительное влияние на мировое сельское хозяйство и медицину.
</a:t>
            </a:r>
            <a:endParaRPr lang="en-US" sz="128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625" y="1410404"/>
            <a:ext cx="4117200" cy="1950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725" y="1410404"/>
            <a:ext cx="4117200" cy="19500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Среднеазиатский центр: примеры культур и традиции земледелия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800500" y="3425300"/>
            <a:ext cx="36021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сельскохозяйственные культуры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современного Туркменистана, Узбекистана и Таджикистана богаты грецким орехом, миндалём, яблонями и виноградом — культурными растениями с долгой историей возделывания.
</a:t>
            </a:r>
            <a:endParaRPr lang="en-US" sz="1373" dirty="0"/>
          </a:p>
        </p:txBody>
      </p:sp>
      <p:sp>
        <p:nvSpPr>
          <p:cNvPr id="12" name="Text 3"/>
          <p:cNvSpPr txBox="1"/>
          <p:nvPr/>
        </p:nvSpPr>
        <p:spPr>
          <a:xfrm>
            <a:off x="5042275" y="3425300"/>
            <a:ext cx="36219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традиции садово-огородного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Среднеазиатский центр славится разнообразием плодово-овощных культур и практиками земледелия, передающимися из поколения в поколение.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Переднеазиатский центр: значение для мировой агробиоты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Переднеазиатский центр охватывает Иран, Ирак, часть Кавказа и Турцию. Здесь были одомашнены пшеница, рожь и бобовые, ставшие основой глобального земледелия.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служит важнейшим источником генетического материала для современных зерновых и плодовых культур, поддерживая устойчивость аграрных систем.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497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Нового Света: Центральная и Южная Америка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Центральноамериканский и Южноамериканский центры включают Мексику, Анды и Амазонию — родину кукурузы, фасоли, картофеля и томата, культур с мировым значением.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64581"/>
            <a:ext cx="2507400" cy="179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диких и культурных форм этих регионов предоставляет уникальные генетические ресурсы для современной селекции и адаптации к изменяющимся условиям.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Сравнительно-географический подход: научные методы и примеры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основан на сравнительном изучении ареалов диких и культурных растений через гербарные коллекции и полевые исследования.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генетика позволяет выявлять родственные связи и особенности одомашнивания различных культурных видов.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морфологических признаков помогает понять эволюционные процессы и истории формирования сортов.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является исследование генетического происхождения пшеницы в Юго-Западной Азии с использованием комплексных подходов.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вклада Н. И. Вавилова и современная научная критика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И. Вавилов впервые систематически обосновал концепцию центров происхождения культурных растений и создал глобальную коллекцию семян для сохранения генетического разнообразия.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концепции заложили основы агробиологических исследований и селекции, открыв путь для изучения одомашнивания и ранней истории сельского хозяйства.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учёные уточняют границы центров, признавая множественные очаги одомашнивания и учитывая миграции культур и климатические изменения, влияющие на распределение растений.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независимых региональных очага одомашнивания картофеля в Южной Америке подтверждаются современными исследованиями.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исследования Университета Перу, 2020
</a:t>
            </a:r>
            <a:endParaRPr lang="en-US" sz="1037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одомашнен независимо как в Андах, так и в иных регионах Южной Америки, что выявлено молекулярно-генетическими методами.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взгляды и методы определения центров происхождения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используют геномное секвенирование для выявления одомашненных аллелей и точного картирования генетического разнообразия культур.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ДНК-анализы показывают, что происхождение пшеницы связано не только с Ближним Востоком, но и с некоторыми регионами Африки.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Филогенетические деревья позволяют проследить эволюционные линии культур и выделить множество очагов одомашнивания у одной культуры.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генетическому разнообразию в центрах происхождения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земледелие и урбанизация приводят к сокращению ареалов обитания диких родственников культурных растений, снижая генетическое разнообразие регионов.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способствуют исчезновению уникальных сортов, как, например, сокращение популяций дикого риса в Китае, важнейшего источника для селекции.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сохранению генетических ресурсов культурных растений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банки семян: хранилища будущего
</a:t>
            </a:r>
            <a:pPr algn="ctr" indent="0" marL="0">
              <a:lnSpc>
                <a:spcPct val="100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Svalbard Global Seed Vault в Норвегии защищает тысячи сортов растений от катастроф, обеспечивая долгосрочное сохранение мирового агробиоразнообразия и поддержку исследований селекции.
</a:t>
            </a:r>
            <a:endParaRPr lang="en-US" sz="924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Природоохранные резервации в регионах-центрах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способствуют сохранению диких родственных видов и традиционных сортов культур прямо в местах их происхождения и исторического выращивания.
</a:t>
            </a:r>
            <a:endParaRPr lang="en-US" sz="956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для сохранения ресурсов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ФАО и Генетического альянса объединяют страны в совместной работе по сбору, хранению и обмену семенным материалом, укрепляя глобальную продовольственную безопасность.
</a:t>
            </a:r>
            <a:endParaRPr lang="en-US" sz="95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генетического богатства центров для селекции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материал из Перу и Боливии позволил создать устойчивые сорта картофеля с иммунитетом к опасному фитофторозу, существенно увеличив урожайность.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Селекционеры используют дикие виды риса из Восточной Азии для выведения сортов, способных сопротивляться засухе и адаптироваться к изменениям климата.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мексиканские сорта кукурузы содержат ценные гены, которые применяются для адаптации культур к новым условиям и улучшению пищевой ценности.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разнообразие, сохранённое в центрах происхождения, становится основным ресурсом для выведения новых культурных форм с нужными агрономическими свойствами.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глобализации на генетическое разнообразие культур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распространение культурных растений приводит к стандартизации сортов и уменьшению числа локальных разновидностей, что снижает агробиоразнообразие.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революция в Индии привела к доминированию коммерческих сортов пшеницы, что вызвало утрату традиционных видов и усложнило устойчивость к стрессам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проекты по сохранению и изучению разнообразия культурных растений
</a:t>
            </a:r>
            <a:endParaRPr lang="en-US" sz="2848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Волонтерские инициативы и агротуризм в регионах с уникальными сортами вовлекают местные сообщества в защиту и восстановление агробиоразнообразия.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поддерживается через проектные деятельности, направленные на изучение и сохранение культурных растений, что способствует формированию экологической ответственности.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в сельских школах России помогают детям изучать и выращивать традиционные сорта, способствуя их сохранению и популяризации.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центров многообразия и происхождения культурных растений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биотехнологий и международное сотрудничество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биотехнологии позволяют выявлять и сохранять редкие сорта, поддерживая генетическую базу культурных растений на глобальном уровне через международные проекты.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агроэкологических практик и долгосрочный мониторинг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Возрастающий интерес к устойчивому земледелию стимулирует развитие агроэкологических методов и требует постоянного слежения за состоянием генетических ресурсов центров происхождения.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центров многообразия для будущего человечества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происхождения культурных растений являются фундаментом продовольственной безопасности и устойчивого развития. Их изучение и охрана обеспечат сохранение генофонда для будущих поколений.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2026-05-10T03:52:29Z</dcterms:created>
  <dcterms:modified xsi:type="dcterms:W3CDTF">2026-05-10T03:52:29Z</dcterms:modified>
</cp:coreProperties>
</file>