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4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жизни на Земле: ключевые этапы и эволюционные вехи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на Земле возникла и прошла через множество эволюционных преобразований.
</a:t>
            </a:r>
            <a:endParaRPr lang="en-US" sz="2904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Земли и формирование условий для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образовалась 4,54 миллиарда лет назад с первичной атмосферой, богатой водяным паром и газами. Появление океанов создало основу для развития первых организмов, а геологические процессы обеспечили химические условия для жизни.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бактерии и археи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3,5 миллиардов лет назад появились бактерии и археи, способные жить в бескислородных водах. Они стали первыми живыми существами на планете, обеспечивая важные биохимические процессы.
</a:t>
            </a:r>
            <a:endParaRPr lang="en-US" sz="94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— носители древней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Строматолиты — многослойные образования, созданные цианобактериями. Их находят в Австралии и Южной Африке как доказательство жизни древних микроорганизмов.
</a:t>
            </a:r>
            <a:endParaRPr lang="en-US" sz="919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обитания первых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живые существа развивались в воде, где была защита от ультрафиолета и стабильная температура, что позволяло развиваться простейшим формам жизни.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одноклеточные организмы: начало жизни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фотосинтеза и кислородной революции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2397755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2,3–2,1 млрд лет назад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Произошла кислородная катастрофа — массовая гибель анаэробных организмов из-за роста кислорода.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68955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~2,7 млрд лет назад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цианобактерии, начавшие фотосинтез и выделение кислорода в атмосферу.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5830" y="1807896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последствия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позволил усложнению жизни и появлению многообразия организмов с более сложным обменом веществ.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217030" y="3360471"/>
            <a:ext cx="2556293" cy="98235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кислородной катастрофы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Возрос уровень кислорода поддержал появление аэробных организмов, использующих кислород для дыхания.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содержания кислорода в атмосфере Земли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 способствовал развитию сложных форм жизни и формированию озонового слоя, защищающего поверхность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кислорода стало ключевым фактором в эволюции сложных организмов и изменении атмосферы.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Палеоатмосферные исследования, 2023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появились около 2 миллиардов лет назад, отличаясь наличием ядра и мембранных органелл в клетках. Это обеспечило более сложные клеточные функции.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эндосимбиоза привёл к эволюции эукариот, когда одни микроорганизмы стали жить внутри других, образуя симбиотические системы и новые типы клеток.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эукариот и их развитие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многоклеточности: ключевые этапы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1 миллиард лет назад одноклеточные организмы стали объединяться в многоклеточные сообщества, давая начало новым организмам.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клеток позволила формироваться тканям и органам, увеличивая сложность и размер тела живых существ.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водоросли стали предками современных растений, дав начало развитию наземной флоры и сложных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170" y="2009971"/>
            <a:ext cx="2430704" cy="1540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21070" y="2009971"/>
            <a:ext cx="2430704" cy="15405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76690" y="2009971"/>
            <a:ext cx="2430704" cy="154055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45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рост разнообразия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530 миллионов лет назад Кембрийский взрыв привёл к появлению многих современных групп животных, включая трилобитов и моллюсков, что сопровождалось всплеском эволюционных инноваций.
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39441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окаменелостей Баргес-Шейл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Окаменелости из Баргес-Шейл демонстрируют необычайное сохранение тканей древних организмов и позволяют понять процессы кембрийского разнообразия.
</a:t>
            </a:r>
            <a:endParaRPr lang="en-US" sz="1010" dirty="0"/>
          </a:p>
        </p:txBody>
      </p:sp>
      <p:sp>
        <p:nvSpPr>
          <p:cNvPr id="11" name="Text 2"/>
          <p:cNvSpPr txBox="1"/>
          <p:nvPr/>
        </p:nvSpPr>
        <p:spPr>
          <a:xfrm>
            <a:off x="6450033" y="3665221"/>
            <a:ext cx="2309663" cy="8275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Чэнцзянских раскопок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Фоссилии Чэнцзяна дополнительно подтверждают быстрое появление новых биологических форм, включая первых хордов и иглокожих в период кембрийского взрыва.
</a:t>
            </a:r>
            <a:endParaRPr lang="en-US" sz="1085" dirty="0"/>
          </a:p>
        </p:txBody>
      </p:sp>
      <p:sp>
        <p:nvSpPr>
          <p:cNvPr id="12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Кембрийский взрыв и появление новых организмов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9990" y="1935209"/>
            <a:ext cx="3624645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Кембрийские вымершие организмы: особенности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характерные черты известных кембрийских организмов и их значение для палеонтологии.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кембрийских форм иллюстрирует ранние эволюционные эксперименты живой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Раскопки в Баргес-Шейл, геологические данные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суши первыми растениями и грибами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470 млн лет назад первые растения и грибы начали обитать на суше, создавая новые биотопы и способствуя развитию экосистем.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ними последовали членистоногие и амфибии, которые стали первыми животными, способными жить и размножаться на суше, формируя сложные пищевые цепи.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освоения суши живыми организмами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Основываясь на палеонтологических и биологических исследованиях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Гигантские травоядные диплодоки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Диплодоки отличались длинными шеями и хвостами, что позволяло им питаться высоко на деревьях. Эти гиганты весили десятки тонн и были одними из крупнейших животных мезозоя.
</a:t>
            </a:r>
            <a:endParaRPr lang="en-US" sz="960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хищники тираннозавры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Тираннозавры были свирепыми хищниками с мощными зубами и сильными челюстями. Их агрессивное поведение делало их вершиной пищевой цепи того времени.
</a:t>
            </a:r>
            <a:endParaRPr lang="en-US" sz="1013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Летающие и водные рептилии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Птерозавры освоили воздух с помощью крыльев, а плезиозавры — водные экосистемы, демонстрируя разнообразие форм жизни среди мезозойских позвоночных.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Динозавры: разнообразие и ключевые представители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господства динозавров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период отличался своим климатом и разнообразием видов, повлиявшим на эволюцию динозавров.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Долговременное господство динозавров демонстрирует успешную адаптацию к меняющимся условиям среды.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данные, 2024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Ордовикско-силурийское вымирание было вызвано ледниковыми оледенениями и резкими изменениями уровня моря, что уничтожило множество морских организмов.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Девонское вымирание сопровождалось долгими экологическими изменениями, включая снижение кислорода в океанах и значительные климатические колебания.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Пермское вымирание, самое масштабное, привело к исчезновению около 96% морских видов из-за вулканической активности и изменения климата.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Меловое вымирание вызвало конец эпохи динозавров, вероятно, вследствие падения крупного астероида и последующих глобальных катастроф.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крупных массовых вымираний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млекопитающие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млекопитающие были небольшими, активными ночью, что помогало избежать конкуренции с динозаврами. Они заложили основы для разнообразия современных видов.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птиц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эволюционировали от пернатых динозавров в юрский период. Примером является археоптерикс, сочетающий признаки птиц и рептилий.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млекопитающих и птиц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027" y="2004172"/>
            <a:ext cx="6060571" cy="24153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размеры и вес некоторых из крупнейших млекопитающих, обитавших в кайнозое.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гигантские млекопитающие исчезли в позднем плейстоцене, вероятно, из-за климатических изменений и человеческой деятельности.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Палеонтологические исследования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млекопитающие кайнозоя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эволюции рода Homo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86607" y="1777426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6–7 млн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гоминидов, предков человека, в Африке, обладавших двуногостью и началом развития больших мозгов.
</a:t>
            </a:r>
            <a:endParaRPr lang="en-US" sz="1191" dirty="0"/>
          </a:p>
        </p:txBody>
      </p:sp>
      <p:sp>
        <p:nvSpPr>
          <p:cNvPr id="10" name="Text 3"/>
          <p:cNvSpPr txBox="1"/>
          <p:nvPr/>
        </p:nvSpPr>
        <p:spPr>
          <a:xfrm>
            <a:off x="2196357" y="3491927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2,4 млн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Homo habilis — первые представителя рода Homo с примитивными орудиями и увеличенным мозгом.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373491" y="1882202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 тыс. лет назад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Homo sapiens, обладающих сложным языком, культурой и способностью к изобретениям.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673107" y="3700116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по планете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Homo sapiens распространились по разным континентам, освоив разнообразные климатические условия и сформировав цивилизации.
</a:t>
            </a:r>
            <a:endParaRPr lang="en-US" sz="113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151" y="2245352"/>
            <a:ext cx="4280042" cy="29634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сельского хозяйства и урбанизация привели к значительным изменениям ландшафтов и сокращению естественных местообитаний.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загрязнение и изменение климата ускоряют исчезновение видов и вызывают серьезные нарушения в экосистемах планеты.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 на биосферу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928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известных видов достигает приблизительно 8,7 миллиона, что подчеркивает сложность и богатство жизни на Земле.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71664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проблемы включают загрязнение, сокращение лесных массивов и опустынивание, напрямую влияя на условия обитания живых существ.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688269" y="3035473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 сохранить биоразнообразие, чтобы обеспечить устойчивость природных систем для будущих поколений.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биосферы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9500" y="1157279"/>
            <a:ext cx="8502000" cy="3769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09072" y="997501"/>
            <a:ext cx="5431200" cy="150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жизни как наша общая миссия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жизни на Земле учит нас ценить разнообразие природы и бережно относиться к планете, чтобы обеспечить устойчивое будущее для всех видов.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2026-05-09T22:12:58Z</dcterms:created>
  <dcterms:modified xsi:type="dcterms:W3CDTF">2026-05-09T22:12:58Z</dcterms:modified>
</cp:coreProperties>
</file>