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признак равенства треугольников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три стороны двух треугольников попарно равны, то треугольники равны.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2442450" y="4422325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557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уже известно и зачем нужен этот признак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— одна из ключевых фигур в геометрии: у него 3 стороны, 3 угла и 3 вершины. Он считается «жёстким»: если фиксированы все три стороны, форма не меняется. Третий признак помогает доказывать равенство и решать задачи на построение.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Формулировка третьего признака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три стороны одного треугольника соответственно равны трём сторонам другого, то такие треугольники равны. Сравнение идёт попарно: первой стороне соответствует первая, и так далее.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Соответствие сторон означает, что каждой стороне первого треугольника в том же порядке поставлена вторая сторона другого треугольника. Именно порядок делает вывод корректным.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равенства треугольников следует равенство всех соответствующих углов и других элементов: вершин, расположенных «друг напротив друга» в одинаковом порядке.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4780" y="0"/>
            <a:ext cx="265714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«соответственно равны»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7029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равенства сторон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записи равенства сторон используют обозначения: AB = A1B1, BC = B1C1, AC = A1C1. На рисунках равные стороны часто отмечают одинаковыми штрихами или цветом, чтобы не перепутать пары.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5238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соответствия вершин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таком сравнении сохраняется соответствие вершин: A ↔ A1, B ↔ B1, C ↔ C1. Тогда равными оказываются не только длины сторон, но и общая форма треугольников при совмещении.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311199"/>
            <a:ext cx="3147000" cy="7127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признака равенства треугольников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Сравнивают треугольники по разным наборам данных: в одном случае нужны углы, а в третьем — только стороны.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признак самый «простой» по требованиям: не нужны углы — достаточно трёх соответствующих равных сторон.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геометрия, признаки равенства треугольников (7 класс)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6257" y="1691000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9044" y="1691000"/>
            <a:ext cx="208425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3344" y="1691000"/>
            <a:ext cx="208425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02757" y="1691000"/>
            <a:ext cx="238200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треугольник определяется тремя сторонами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37575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Фиксируются длины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стороны задают «каркас» треугольника: меняя одну сторону, меняется и форма. Если же все три длины совпадают, размер и очертания становятся однозначными.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83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 можно совместить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Возьмём два треугольника с одинаковыми тремя сторонами. Их можно совместить так, чтобы соответствующие стороны легли друг на друга без растяжений и перекоса.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861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Совпадают вершины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совмещения находятся те же точки пересечения сторон, то есть совпадают соответствующие вершины. Это и показывает, что треугольники действительно одинаковы.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39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Совпадают углы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стороны совпали в правильном порядке, совпадают и углы. Поэтому равенство трёх сторон автоматически ведёт к равенству всех соответствующих элементов.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Единственность треугольника по трём сторонам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Доказательство опирается на возможность построить треугольник по заданным длинам.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выпишите три пары сторон, которые должны быть равны. Обычно это видно по отметкам на чертеже или по условиям задачи, где даны длины отрезков.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проверьте, что соответствие вершин выбрано правильно: AB должно «идти» с A1B1, а не с другой стороной, иначе вывод может стать неверным.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примените третий признак: если три соответствующие стороны равны, то треугольники равны. Затем можно переносить равенство на остальные элементы.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равенства треугольников следуют равные углы, например ∠A = ∠A1, ∠B = ∠B1, ∠C = ∠C1. Это часто используется для нахождения неизвестных значений.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распознавать равные треугольники в задаче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Штрихи на чертеже как «подсказка»
</a:t>
            </a:r>
            <a:pPr algn="l" indent="0" marL="0">
              <a:lnSpc>
                <a:spcPct val="100000"/>
              </a:lnSpc>
              <a:buNone/>
            </a:pPr>
            <a:r>
              <a:rPr lang="en-US" sz="8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удобно отмечать равные стороны одинаковыми штрихами или цветом. Тогда сразу видно, какие отрезки образуют пары. Это помогает не ошибиться с порядком соответствующих вершин в доказательстве.
</a:t>
            </a:r>
            <a:endParaRPr lang="en-US" sz="869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это выглядит в решении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задачах запись равенства сторон часто сопровождает короткий вывод: «следовательно, треугольники равны по третьему признаку». Такой формат делает решение компактным и понятным проверяющему.
</a:t>
            </a:r>
            <a:endParaRPr lang="en-US" sz="909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стороны — три пары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треугольниках ABC и A1B1C1 можно записать: AB = A1B1, BC = B1C1, AC = A1C1. Такая запись прямо показывает соответствие сторон. По этому соответствию треугольники считаются равными по трём сторонам.
</a:t>
            </a:r>
            <a:endParaRPr lang="en-US" sz="909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записи равенства сторон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получается после доказательства равенства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9053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1) Устанавливаем равенство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доказывают, что у треугольников равны три соответствующие стороны. После этого можно сделать корректный вывод о равенстве треугольников.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99087" y="2099525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2) Переносятся углы и 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равных треугольниках совпадают соответствующие углы и соответствующие стороны. Это позволяет переходить от известных длин к неизвестным углам и длинам.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522588" y="25491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3) Сравниваем дополнительные элементы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проведены медианы, высоты или биссектрисы к соответствующим сторонам, их тоже можно сравнивать. В задачах это помогает находить требуемые значения.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2044404"/>
            <a:ext cx="3170700" cy="125429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элементы сравнивают в равных треугольниках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равных треугольниках сравнивают не только длины сторон, но и углы и периметры. Такое соответствие появляется, когда выполнены условия третьего признака: равны три пары соответствующих сторон.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трёх сторон по соответствию приводит к равенству всех соответствующих элементов: углов и периметров, а значит — треугольники можно считать полностью одинаковыми по форме и размеру.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по теме «признаки равенства треугольников» (школьная геометрия, 7 класс).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применении признака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перепутать соответствующие вершины и стороны. Тогда равенство трёх отрезков выполняется «не в том порядке», и вывод о равенстве треугольников становится неверным.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сравнить только две стороны и попытаться сделать вывод по третьему признаку. Двух сторон недостаточно: треугольники могут иметь разные формы и углы при одинаковых двух длинах.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Ошибкой считается и отсутствие проверки порядка записи. Например, AB = A1B1 само по себе не гарантирует, что BC сравнивается с A1C1. Для третьего признака нужны именно три пары равных сторон с верным соответствием.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треугольника по трём сторонам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из концов отрезка AB проводят дуги или окружности радиусами двух других сторон: из точки A радиусом AC, из точки B радиусом BC. Точка пересечения дуг даёт третью вершину C, и треугольник получается единственным.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по трём сторонам строят с помощью линейки и циркуля. Сначала откладывают одну из сторон, например AB. Это будет основание, а его концы станут точками будущих вершин.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построения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треугольника по трём сторонам (циркуль и линейка)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7724" y="2192833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89836" y="2192833"/>
            <a:ext cx="208425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22736" y="2192833"/>
            <a:ext cx="208425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79326" y="2205667"/>
            <a:ext cx="239100" cy="2125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треугольник называют жёсткой фигурой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2010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стороны фиксируют форму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заданы длины всех трёх сторон, треугольник уже не «растягивается» и не меняет очертаний: положение вершин определяется однозначно при выполнении условий построения.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11425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стороны задают единственность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построении по трём сторонам третья вершина появляется как результат пересечения окружностей. Значит, вся фигура определяется сразу целиком.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3870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Четырёхугольник может менять вид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четырёхугольника, даже если известны некоторые стороны, остаётся возможность изменять форму. Он не так «жёстко» связан со своими отрезками, как треугольник.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1885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треугольник используют в конструкциях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строительных решётках, опорах и фермах важно, чтобы форма не менялась при нагрузках. Треугольная сетка даёт жёсткость за счёт трёхстороннего определения.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признаков равенства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признак особенно удобен, когда углы на чертеже не измеряются или не указаны, а известны только длины сторон.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третий признак опирается только на стороны: меньше условий — меньше зависимостей от измерения углов при доказательствах.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геометрии: признаки равенства треугольников (7 класс).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 третий признак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признак используют, когда нужно доказать равенство фигур: сравнивают два треугольника и показывают, что три пары соответствующих сторон равны. Тогда автоматически получаются и равные углы.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помогает при построениях с циркулем и линейкой: по заданным длинам сторон находят третью вершину и затем убеждаются, что полученная конструкция соответствует заданным параметрам.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признак применяют при проверке симметрии и в задачах на поиск неизвестных элементов чертежа. Равенство треугольников связывает детали рисунка и позволяет находить нужные длины или углы.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симметрией и чертежами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 чертеже отмечены равные отрезки и соблюдено соответствие вершин, можно применить третий признак и сделать вывод о равенстве треугольников. Это помогает в орнаментах, узорах и простых геометрических схемах.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симметрии относительно оси одинаковые точки оказываются на одинаковых расстояниях от этой оси. Поэтому часто получаются пары треугольников, у которых соответствующие стороны имеют равные длины.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223268"/>
            <a:ext cx="3147000" cy="88856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 третьему признаку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применить третий признак, нужно найти три пары соответствующих равных сторон, затем убедиться, что вершины и стороны указаны в правильном порядке. Только при выполнении всех трёх равенств вывод будет корректным.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хотя бы одна из трёх сторон не совпадает с «парной» стороной по соответствию, третий признак не срабатывает. Значит, важны и три равенства, и верное сопоставление вершин.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применения третьего признака равенства треугольников (учебный материал, 7 класс).
</a:t>
            </a:r>
            <a:endParaRPr lang="en-US" sz="116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стороны — это всё, что нужно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признак равенства треугольников утверждает: три соответствующие равные стороны полностью определяют треугольник. Он помогает доказывать равенство фигур, находить равные углы, решать задачи на построение и проверять чертежи.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2026-05-12T01:11:29Z</dcterms:created>
  <dcterms:modified xsi:type="dcterms:W3CDTF">2026-05-12T01:11:29Z</dcterms:modified>
</cp:coreProperties>
</file>