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алгебраической дроби
</a:t>
            </a:r>
            <a:endParaRPr lang="en-US" sz="3219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менять дробь, не меняя её значение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начать работу с дробями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Алгебраические дроби выглядят привычно, но требуют внимательности: сначала проверяем, где знаменатель не равен нулю, и только потом упрощаем выражение.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упрощать алгебраические дроби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101542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 лишних шагов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вид дроби, тем легче проверить вычисления и заметить ошибку в преобразованиях.
</a:t>
            </a:r>
            <a:endParaRPr lang="en-US" sz="1096" dirty="0"/>
          </a:p>
        </p:txBody>
      </p:sp>
      <p:sp>
        <p:nvSpPr>
          <p:cNvPr id="10" name="Text 3"/>
          <p:cNvSpPr txBox="1"/>
          <p:nvPr/>
        </p:nvSpPr>
        <p:spPr>
          <a:xfrm>
            <a:off x="1889558" y="3192341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сокращение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числителе и знаменателе есть одинаковые множители, запись можно сделать намного проще и понятнее для дальнейших действий.
</a:t>
            </a:r>
            <a:endParaRPr lang="en-US" sz="1051" dirty="0"/>
          </a:p>
        </p:txBody>
      </p:sp>
      <p:sp>
        <p:nvSpPr>
          <p:cNvPr id="11" name="Text 4"/>
          <p:cNvSpPr txBox="1"/>
          <p:nvPr/>
        </p:nvSpPr>
        <p:spPr>
          <a:xfrm>
            <a:off x="3871079" y="2283180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движении, процентах и геометрических задачах дроби часто встречаются в ответах и промежуточных вычислениях, поэтому их удобно упрощать.
</a:t>
            </a:r>
            <a:endParaRPr lang="en-US" sz="1051" dirty="0"/>
          </a:p>
        </p:txBody>
      </p:sp>
      <p:sp>
        <p:nvSpPr>
          <p:cNvPr id="12" name="Text 5"/>
          <p:cNvSpPr txBox="1"/>
          <p:nvPr/>
        </p:nvSpPr>
        <p:spPr>
          <a:xfrm>
            <a:off x="5832126" y="1376554"/>
            <a:ext cx="2781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формулах и уравнениях дроби помогают записывать выражения короче, а затем быстрее преобразовывать их без лишних вычислений.
</a:t>
            </a:r>
            <a:endParaRPr lang="en-US" sz="108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дробь и ОДЗ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дробь как отношение двух выражений A и B, где оба могут содержать переменные.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ограничение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знаменатель и сразу выясняем, при каких значениях переменной он не обращается в ноль.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такие значения образуют область допустимых значений, и её нужно учитывать до и после преобразований.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сокращение и множители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9099" y="3951290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обычной дроби 6/12 можно сократить на 6, потому что и числитель, и знаменатель делятся на один и тот же множитель.
</a:t>
            </a:r>
            <a:endParaRPr lang="en-US" sz="1262" dirty="0"/>
          </a:p>
        </p:txBody>
      </p:sp>
      <p:sp>
        <p:nvSpPr>
          <p:cNvPr id="9" name="Text 3"/>
          <p:cNvSpPr txBox="1"/>
          <p:nvPr/>
        </p:nvSpPr>
        <p:spPr>
          <a:xfrm>
            <a:off x="3204744" y="2770971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сокращают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алгебре сокращают только общие множители, а не отдельные слагаемые, иначе получаются неверные равенства.
</a:t>
            </a:r>
            <a:endParaRPr lang="en-US" sz="1262" dirty="0"/>
          </a:p>
        </p:txBody>
      </p:sp>
      <p:sp>
        <p:nvSpPr>
          <p:cNvPr id="10" name="Text 4"/>
          <p:cNvSpPr txBox="1"/>
          <p:nvPr/>
        </p:nvSpPr>
        <p:spPr>
          <a:xfrm>
            <a:off x="5892040" y="1549427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сокращению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перед сокращением выражение часто раскладывают на множители, чтобы общий множитель был хорошо виден.
</a:t>
            </a:r>
            <a:endParaRPr lang="en-US" sz="12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646" y="20258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112842"/>
            <a:ext cx="552900" cy="4914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идеи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Дробь остаётся той же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числителя и знаменателя на одно и то же ненулевое выражение не меняет значение дроби, как умножение на 1.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помогает переписать выражение в более удобном виде, например для разложения на множители и дальнейшего сокращения.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выражение в скобках не равно нулю, его можно использовать как общий множитель без изменения результата.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алгебраической дроби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 одно и то же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говорит, что дробь не изменится, если умножить числитель и знаменатель на одно и то же ненулевое выражение.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098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общий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 же дробь можно разделить на общий ненулевой множитель, если он присутствует и в числителе, и в знаменателе.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39700" y="25681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такое преобразование допустимо только тогда, когда выбранное выражение определено и не обращается в ноль.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Следствие: сокращение общих множителей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9099" y="3951290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общий множитель в обеих частях дроби, а затем выделяют его как единое целое, не разбивая на отдельные слагаемые.
</a:t>
            </a:r>
            <a:endParaRPr lang="en-US" sz="1262" dirty="0"/>
          </a:p>
        </p:txBody>
      </p:sp>
      <p:sp>
        <p:nvSpPr>
          <p:cNvPr id="9" name="Text 3"/>
          <p:cNvSpPr txBox="1"/>
          <p:nvPr/>
        </p:nvSpPr>
        <p:spPr>
          <a:xfrm>
            <a:off x="3204744" y="2770971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правильно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общий множитель сокращают, и дробь становится короче и удобнее для дальнейших преобразований.
</a:t>
            </a:r>
            <a:endParaRPr lang="en-US" sz="1262" dirty="0"/>
          </a:p>
        </p:txBody>
      </p:sp>
      <p:sp>
        <p:nvSpPr>
          <p:cNvPr id="10" name="Text 4"/>
          <p:cNvSpPr txBox="1"/>
          <p:nvPr/>
        </p:nvSpPr>
        <p:spPr>
          <a:xfrm>
            <a:off x="5892040" y="1549427"/>
            <a:ext cx="2877900" cy="10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в дроби (3x)/(6x) общий множитель — x, поэтому после сокращения остаётся ½ при x≠0.
</a:t>
            </a:r>
            <a:endParaRPr lang="en-US" sz="126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сокращать нельзя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Найти 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ОДЗ и записывают все значения переменной, при которых знаменатель не равен нулю.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Проверить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проверяют, не превращается ли предполагаемый множитель в ноль при запрещённом значении.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Сохранить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ещё раз сверяют результат с ОДЗ, чтобы не потерять важное ограничение.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числителя и знаменателя на одно и то же выражение дробь сохраняет значение.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алгебраической дроби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то же ненулевое выражение можно умножать на обе части дроби без изменения её значения.
</a:t>
            </a:r>
            <a:endParaRPr lang="en-US" sz="1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1: умножение на тождественный множитель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112300"/>
            <a:ext cx="35388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Тождественный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приёма в том, что мы умножаем дробь на выражение вида \((x-3)/(x-3)\), то есть на единицу. Значение дроби не меняется, а запись становится удобнее для преобразований.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593700"/>
            <a:ext cx="41523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умножения получаем одинаковые множители в числителе и знаменателе. Это полезно, когда нужно привести выражения к общему виду или подготовить дробь к дальнейшему сокращению.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556026"/>
            <a:ext cx="9308400" cy="26543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2: сокращение после разложения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33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разлагаем числитель: \(x^2-9=(x-3) (x+3)\). Так становится видно, что в дроби появляется общий множитель, который можно сократить.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131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сокращаем общий множитель \((x-3)\), но помним об ограничении \(x\ne3\). Именно это значение делает исходную дробь несуществующей.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3000" y="1435200"/>
            <a:ext cx="27243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 ОДЗ
</a:t>
            </a:r>
            <a:pPr algn="l" indent="0" marL="0">
              <a:lnSpc>
                <a:spcPct val="115000"/>
              </a:lnSpc>
              <a:buNone/>
            </a:pPr>
            <a:r>
              <a:rPr lang="en-US" sz="7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остаётся \(x+3\), однако ответ обязательно записывают вместе с ОДЗ. Это показывает, при каких значениях переменной преобразование корректно.
</a:t>
            </a:r>
            <a:endParaRPr lang="en-US" sz="120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55595" y="3151483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Выносим общий множитель из числителя: \(2x+4=2(x+2)\). Такая запись сразу показывает, что в дроби есть одинаковый множитель вверху и внизу.
</a:t>
            </a:r>
            <a:endParaRPr lang="en-US" sz="1187" dirty="0"/>
          </a:p>
        </p:txBody>
      </p:sp>
      <p:sp>
        <p:nvSpPr>
          <p:cNvPr id="9" name="Text 2"/>
          <p:cNvSpPr txBox="1"/>
          <p:nvPr/>
        </p:nvSpPr>
        <p:spPr>
          <a:xfrm>
            <a:off x="3489667" y="2114891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разложение в дробь: \(\frac{2(x+2)}{x+2}\). Теперь видно, что можно сократить \((x+2)\), но только при \(x\ne-2\).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6255606" y="1060075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получаем число 2. Это хороший пример того, как факторизация помогает быстро упростить алгебраическую дробь без лишних вычислений.
</a:t>
            </a:r>
            <a:endParaRPr lang="en-US" sz="1185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3: дробь после факторизации
</a:t>
            </a:r>
            <a:endParaRPr lang="en-US" sz="2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4: несколько шагов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43675" y="3826699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Сокращаем \((x-2)\) и получаем \((x+2)/x\). Итог обязательно сопровождаем условиями \(x\ne0\) и \(x\ne2\), чтобы не потерять исходный смысл.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4577180" y="25816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Раскладываем 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раскладываем числитель и знаменатель: \(x^2-4=(x-2) (x+2)\), \(x^2-2x=x(x-2)\). Общий множитель становится заметным.
</a:t>
            </a:r>
            <a:endParaRPr lang="en-US" sz="1208" dirty="0"/>
          </a:p>
        </p:txBody>
      </p:sp>
      <p:sp>
        <p:nvSpPr>
          <p:cNvPr id="11" name="Text 4"/>
          <p:cNvSpPr txBox="1"/>
          <p:nvPr/>
        </p:nvSpPr>
        <p:spPr>
          <a:xfrm>
            <a:off x="5515230" y="1336500"/>
            <a:ext cx="2969700" cy="98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ОДЗ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ограничения: знаменатель \(x^2-2x\) равен нулю при \(x=0\) и \(x=2\). Эти значения сразу записываем как запретные.
</a:t>
            </a:r>
            <a:endParaRPr lang="en-US" sz="120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множитель для умножения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множитель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чисел и букв: ищите общий множитель во всех слагаемых. Если он есть, вынесите его за скобки, чтобы сделать дробь короче и понятнее.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узнавать разность квадратов: \(a^2-b^2=(a-b) (a+b)\). Такие выражения часто встречаются в числителе и быстро превращаются в удобную форму.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множители видимыми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Старайтесь записывать выражение так, чтобы одинаковые множители были видны сразу. Тогда сокращение становится безопасным и не требует догадок или лишних действий.
</a:t>
            </a:r>
            <a:endParaRPr lang="en-US" sz="1057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знаменателя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преобразования проверяйте знаменатель. Если он может обратиться в ноль, значит, нужно сохранить соответствующее ограничение и не терять его в ответе.
</a:t>
            </a:r>
            <a:endParaRPr lang="en-US" sz="10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50900" y="994349"/>
            <a:ext cx="5838600" cy="42250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 упрощении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43550"/>
            <a:ext cx="3372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 частям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сокращать только часть суммы. Например, \((x+2)/x\) не превращается в \(1+2\); сокращение возможно лишь для целого множителя, а не для отдельных слагаемых.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2568875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ОДЗ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забывают про ОДЗ и получают верный ответ с неверными условиями. Но если знаменатель обращается в ноль, исходная дробь вообще не определена.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33942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на ноль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сокращать на выражение, которое может быть равно нулю. Даже если оно потом исчезает, ограничение на переменную должно оставаться в записи.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4219500"/>
            <a:ext cx="38349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скобках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неверно переписывать выражение после факторизации. Перед сокращением нужно точно проверить скобки и убедиться, что множители действительно одинаковые.
</a:t>
            </a:r>
            <a:endParaRPr lang="en-US" sz="11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себя: короткие задания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1825" y="417262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 1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\((x^2-1)/(x-1)\) сначала запишите ОДЗ: \(x\ne1\). Затем разложите числитель как разность квадратов и найдите общий множитель.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2535549" y="3281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 2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\((2x+6)/(x+3)\) вынесите 2 за скобки в числителе. После этого станет видно, что можно сократить общий множитель.
</a:t>
            </a:r>
            <a:endParaRPr lang="en-US" sz="1086" dirty="0"/>
          </a:p>
        </p:txBody>
      </p:sp>
      <p:sp>
        <p:nvSpPr>
          <p:cNvPr id="11" name="Text 4"/>
          <p:cNvSpPr txBox="1"/>
          <p:nvPr/>
        </p:nvSpPr>
        <p:spPr>
          <a:xfrm>
            <a:off x="4502939" y="2373575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 3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\((a^2-ab)/a\) сначала отметьте, что \(a\ne0\). Потом вынесите \(a\) в числителе и сократите его как общий множитель.
</a:t>
            </a:r>
            <a:endParaRPr lang="en-US" sz="1086" dirty="0"/>
          </a:p>
        </p:txBody>
      </p:sp>
      <p:sp>
        <p:nvSpPr>
          <p:cNvPr id="12" name="Text 5"/>
          <p:cNvSpPr txBox="1"/>
          <p:nvPr/>
        </p:nvSpPr>
        <p:spPr>
          <a:xfrm>
            <a:off x="6428999" y="1488500"/>
            <a:ext cx="2541600" cy="79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свои ответы с условиями. Если сокращение выполнено правильно, итоговая дробь станет короче, но ограничения на переменную обязательно сохранятся.
</a:t>
            </a:r>
            <a:endParaRPr lang="en-US" sz="10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решение: первая дробь
</a:t>
            </a:r>
            <a:endParaRPr lang="en-US" sz="268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числителя и сокращение общего множителя при сохранении ограничения x ≠ 1.
</a:t>
            </a:r>
            <a:endParaRPr lang="en-US" sz="88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Пошаговое решение: вторая дробь
</a:t>
            </a:r>
            <a:endParaRPr lang="en-US" sz="269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Факторизация числителя и сокращение общего множителя 3x при сохранении условия x ≠ 0.
</a:t>
            </a:r>
            <a:endParaRPr lang="en-US" sz="88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алгебраической дроби помогает превращать сложную запись в более удобную, если действовать аккуратно. Всегда начинайте с ОДЗ, затем раскладывайте на множители, сокращайте общие части и проверяйте ответ.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2026-07-25T09:07:13Z</dcterms:created>
  <dcterms:modified xsi:type="dcterms:W3CDTF">2026-07-25T09:07:13Z</dcterms:modified>
</cp:coreProperties>
</file>