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писать сочинение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сочинение легко, понятно и по порядку.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третьекласснику сочинение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учит ясно выражать мысли, подбирать точные слова и строить текст без путаницы. Этот навык помогает на уроках, в тетради по развитию речи и в любых маленьких историях.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сочинение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знакомит читателя с темой и сразу задаёт настроение. Здесь достаточно одной-двух фраз, чтобы стало понятно, о чём пойдёт речь дальше.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раскрывает главную мысль. В ней находятся самые важные события, наблюдения или детали, поэтому именно здесь текст становится самым содержательным.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подводит итог и делает сочинение завершённым. В заключении не нужно начинать новую тему: лучше коротко сказать вывод, чувство или впечатление.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0650" y="1744875"/>
            <a:ext cx="721200" cy="72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20313" y="1744875"/>
            <a:ext cx="540900" cy="72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56813" y="1744875"/>
            <a:ext cx="631050" cy="72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главная мысль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125812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вопрос, о чём написано сочинение: о зиме, школе, друге, прогулке или любимом животном. Она помогает не уйти в сторону.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15243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хочет сказать автор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показывает, зачем написан текст и что автор хочет объяснить читателю. У одного сочинения обычно одна главная мысль, как один главный секрет.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904675" y="2599134"/>
            <a:ext cx="20574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тема — «Осень в парке», то главная мысль может быть такой: осень красива, тиха и немного задумчива. Тогда текст получается цельным.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над сочинением по шагам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работы помогает не забыть важное и собрать текст без лишней путаницы.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первый — настроиться на работу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приготовить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сочинения нужны тетрадь, ручка или карандаш и несколько спокойных минут. Когда всё лежит на месте, думать и писать гораздо проще. Никакой суеты — текст этого не любит.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чего начать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назвать тему вслух или про себя. Потом можно подобрать 2–3 слова-опоры: они помогут не забыть главное и не перепрыгнуть на соседнюю тему.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составить простой план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пункте обычно пишут, где и когда происходит событие или о чём будет рассказ. Это помогает сразу войти в тему и не начинать слишком резко.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пункте указывают самое важное: что случилось, кто был рядом, что увидел или сделал автор. Здесь лежит сердце всего сочинения.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третьем пункте записывают конец: вывод, чувство или результат. Так текст не расползается в стороны и заканчивается аккуратно, как собранный рюкзак.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847" y="1694650"/>
            <a:ext cx="640238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728" y="1694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447" y="3141338"/>
            <a:ext cx="640238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Слова-связки в сочинении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открыть рассказ и показать, что события идут по порядку. Читатель сразу понимает: впереди будет начало истории, а не внезапный финал.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 затем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переносят нас к следующему событию. Они соединяют предложения и делают текст похожим на аккуратную дорожку, а не на кочки.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Потому что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объясняет причину. С ним легче сказать, почему что-то произошло, и текст становится понятнее, будто учитель включил в классе яркую лампу.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красиво завершить сочинение. Оно показывает, что история подходит к концу, и читатель может спокойно поставить точку вместе с автором.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сочинение интересно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Короткое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сразу заметить что-то важное: «За окном падал снег». Такое начало быстро вводит читателя в тему и не заставляет ждать слишком долго.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Вопрос или 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начало строят в виде вопроса: «Кто не любит первый снег?» Это сразу вызывает интерес и будто приглашает подумать вместе.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Яркая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хороший вариант — назвать запоминающуюся деталь: «Утром в нашем дворе блестела ледяная дорожка». Так текст начинается живо и красиво.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основную часть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автор рассказывает самое важное: что увидел, услышал, заметил или сделал. Именно в этой части раскрывается главная мысль и становится понятен смысл всего текста.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назвать 2–4 детали, а не перечислять всё подряд. Небольшие, но точные наблюдения делают сочинение живым и помогают читателю представить картину.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Каждую новую мысль лучше начинать с нового предложения или абзаца. Тогда текст читается легко, а не выглядит как одна длинная и упрямая строчка.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основной части важно не отвлекаться на лишнее. Если держаться темы, сочинение получается собранным, понятным и совсем не похожим на мешок с разными игрушками.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закончить сочинение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заключение не приносит новую тему и не уводит в сторону. Достаточно одной-двух спокойных фраз, которые помогают читателю почувствовать завершение.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слова: «Мне это запомнилось», «Я сделал вывод», «Такой день мне понравился». Они работают как аккуратная точка в конце предложения и всего сочинения.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коротко подведите итог: напомните, о чём был текст, и покажите, что мысль дошла до финиша. Тогда сочинение звучит цельно и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обычно помогают выстроить сочинение так, чтобы мысль звучала ясно и выразительно.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«Учимся писать сочинение»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опоры — начало, середина и конец — помогают подобрать точные слова и сделать текст живым, а не похожим на набор случайных фраз.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повторяйте одно и то же слово много раз подряд. Если всё время писать «красивый», текст быстро устанет и начнёт зевать вместе с читателем.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стройте слишком много одинаковых коротких предложений. Лучше чередовать фразы разной длины, чтобы сочинение звучало плавно и не стучало, как барабан.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уходите от темы и не забывайте главную мысль. Если писать только немного о всём подряд, сочинение получится расплывчатым, как рисунок без контуров.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Избегайте лишних слов-паразитов вроде «ну», «вот» и «как бы». Они не помогают мысли, а только мешают ей пройти через текст без очереди.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лучше избегать в сочинении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00" y="1481440"/>
            <a:ext cx="432900" cy="346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7018" y="1443550"/>
            <a:ext cx="369337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34037" y="1443550"/>
            <a:ext cx="422100" cy="422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1212" y="3058458"/>
            <a:ext cx="422100" cy="422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 на картине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посмотрите, что находится ближе всего к зрителю. Это помогает сразу понять, на чём художник хотел сделать главный акцент и куда направить взгляд.
</a:t>
            </a:r>
            <a:endParaRPr lang="en-US" sz="1364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Задний план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отметьте, что видно дальше: небо, деревья, дома, дорогу или людей. Эти детали создают пространство и подсказывают, где происходит действие картины.
</a:t>
            </a:r>
            <a:endParaRPr lang="en-US" sz="1330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Обратите внимание на светлые и тёмные оттенки. Цвета часто помогают догадаться о времени года, погоде и общем настроении — радостном, спокойном или задумчивом.
</a:t>
            </a:r>
            <a:endParaRPr lang="en-US" sz="1226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сказать, что чувствуется при взгляде на картину: тишина, радость, ожидание или прохлада. Так описание становится не только точным, но и живым.
</a:t>
            </a:r>
            <a:endParaRPr lang="en-US" sz="1311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сочинении удобно использовать слова «вижу», «кажется», «чувствуется». Они помогают показать, что автор внимательно рассматривает картину и делится своими впечатлениями.
</a:t>
            </a:r>
            <a:endParaRPr lang="en-US" sz="12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рассказать о событии по порядку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902509" y="1581045"/>
            <a:ext cx="2933700" cy="11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место и время: где всё происходило и когда началось. Это сразу помогает читателю представить событие и войти в рассказ без лишних догадок.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654009" y="3285253"/>
            <a:ext cx="2933558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Расскажите, кто участвовал и что произошло первым. Здесь важно не спешить и показать главное действие, чтобы история шла ровно и понятно.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288540" y="1581045"/>
            <a:ext cx="2933558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самое интересное: весёлый момент, неожиданность или яркое впечатление. Для этого подойдут живые глаголы и короткие предложения, которые делают рассказ подвижным.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070120" y="3292070"/>
            <a:ext cx="2933700" cy="11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тем, что осталось после события: настроение, вывод или приятная память. Так текст не обрывается, а спокойно доходит до конца.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о человеке или друге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того, как человек выглядит или чем сразу запоминается. Не нужно перечислять всё подряд: достаточно нескольких точных деталей, которые помогают представить его ясно.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расскажите о характере: добрый, внимательный, весёлый, терпеливый. Такие слова лучше общей фразы «он хороший», потому что они показывают человека живо и понятно.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добавьте поступки. Когда друг помогает, делится, умеет слушать или поддерживает в трудную минуту, читателю становится понятно, почему о нём хочется написать.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сказать, какое отношение испытывает автор. Это делает сочинение тёплым и личным, а не похожим на сухое описание из учебника.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текста после написания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перечитайте сочинение медленно и по порядку. Так легче заметить, где слово пропущено, где мысль сбилась и где предложение звучит не очень гладко.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проверьте орфографию, знаки препинания и повторы. Иногда одна исправленная буква или лишняя запятая делает текст аккуратным, как чистая тетрадная строка.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посмотрите, есть ли в сочинении тема, главная мысль и завершение. Если всё на месте, текст готов и может спокойно отправляться к учителю.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абзаце сразу видно описание: тихий, золотой парк и листья, которые медленно кружатся. Читатель легко представляет картину, будто сам идёт по дорожке.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есть чувство автора: ему хочется идти дальше и смотреть вокруг. Такое личное впечатление делает текст не сухим, а живым и тёплым.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Абзац заканчивается цельно: описание, чувство и вывод соединяются в одну маленькую картину. Поэтому он читается легко и звучит законченным.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«потому что» помогает объяснить, почему возникло настроение сказки. Мысль не прыгает, а движется спокойно, словно прогулка по осенней аллее.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пример удачного абзаца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953" y="1721425"/>
            <a:ext cx="731700" cy="731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86928" y="1721425"/>
            <a:ext cx="548775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5453" y="1721425"/>
            <a:ext cx="548775" cy="731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тренироваться перед сочинением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по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Рассматривайте изображение и составляйте 3–4 коротких предложения. Так вы учитесь замечать детали и превращать их в связный маленький текст без лишней суеты.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8579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Записывать впечатления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прогулки, игры или события попробуйте быстро описать, что особенно запомнилось. Это помогает подбирать точные слова и не терять свежую мысль.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14372" y="2599134"/>
            <a:ext cx="2435557" cy="17061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 маленькую практику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вы пишете короткие тексты, тем легче потом составить большое сочинение. Мозг привыкает работать по порядку, а не прыгать, как мячик.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получается лучше, когда мысли идут по порядку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Сочинение становится ясным, когда есть тема, план, главная мысль и проверка. Если писать внимательно и понемногу, любой текст получится аккуратным, интересным и завершённым.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2026-05-21T22:00:12Z</dcterms:created>
  <dcterms:modified xsi:type="dcterms:W3CDTF">2026-05-21T22:00:12Z</dcterms:modified>
</cp:coreProperties>
</file>