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Б. Набоков: писатель между русской и мировой литературой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памяти, языка и формы, объединивший две литературные традиции.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биография Набокова стала основой его прозы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Родившийся в Петербурге и переживший эмиграцию, Набоков писал о разрыве с родиной, утраченного дома и поиске себя. Его жизненный путь напрямую определил темы и интонацию творчества.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образование и ранние интересы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Тенишевском училище, раннее владение английским и французским языками, чтение и первые стихи сформировали его как будущего писателя.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увлечения энтомологией, шахматами и литературой развили внимательность к деталям, композиции и скрытым смысловым ходам.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Набокова был известным юристом и политическим деятелем, а в доме ценили образование, свободную речь и культурные занятия.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город памяти в произведениях Набокова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Утраченный мир 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Набокова связан с семейным благополучием, ранним детством и ощущением культурной преемственности. Это не просто место действия, а пространство личной и исторической памяти.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художественный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«Других берегах» и «Даре» город становится символом невозвратимого прошлого. Через набережные, зимние пейзажи и детали дома писатель передаёт красоту утраченной России.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и берлинский период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Берлине 1920-х годов Набоков печатался как В. Сирин и вырабатывал собственную манеру, в которой сочетались ирония, точность наблюдения и сложная композиция.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Эмигрантская среда усилила темы одиночества, оторванности от родины и сохранения культурной памяти. Эти мотивы проходят через его стихи, рассказы и ранние романы.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берлинские тексты сделали заметным его умение соединять психологическую тонкость с интеллектуальной игрой и строгой художественной формой.
</a:t>
            </a:r>
            <a:endParaRPr lang="en-US" sz="11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этап и рост литературного признания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всё заметнее становились мотивы двойничества, отчуждения и сомнения в устойчивости реальности, что усиливало философскую глубину текстов.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«Отчаяние» и «Приглашение на казнь» показали героя в мире, где логика и привычные нормы оказываются под вопросом.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Набоков продолжал писать по-русски и укреплял связь с читателями русской эмиграции, сохраняя верность своему литературному языку.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стали важным шагом к зрелой поэтике Набокова и подготовили его дальнейшие художественные открытия.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Набокова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переезд менял не только географию, но и литературную среду, в которой формировался его голос.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что творческий путь Набокова развивался через смену стран, языков и читательской аудитории.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биографических дат, указанных в учебном плане презентации.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24942"/>
            <a:ext cx="449100" cy="359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0966" y="2401195"/>
            <a:ext cx="419738" cy="47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14352"/>
            <a:ext cx="449100" cy="399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Набоков стал двуязычным писателем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языковой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Набоков стал писать крупную прозу на английском, сохранив русскую интонацию, точность синтаксиса и любовь к словесной игре.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аллюзии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английские романы насыщены отсылками к классике, истории и литературным кодам, которые требуют внимательного и вдумчивого чтения.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Ироничный рассказчик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у Набокова строится на дистанции между автором и героем, поэтому читатель постоянно проверяет, кому можно доверять.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 в новом прочтении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пушкинского романа с комментариями стал важным филологическим трудом, где точность смысла была для автора важнее упрощения текста.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«Лолита» как литературный скандал и мировая слава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Роман, который невозможно было не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«Лолиты» в 1955 году сразу вывела Набокова в центр международного внимания. Книга вызвала споры, потому что читатель оказался перед героем, который пытается оправдать собственную одержимость красивой речью и сложной логикой.
</a:t>
            </a:r>
            <a:endParaRPr lang="en-US" sz="821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Ненадёжный рассказчик и читательская ловушка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Набоков выстраивает повествование так, что доверие к герою всё время подтачивается. За внешней ясностью истории скрываются смещения акцентов, и именно это делает роман одновременно захватывающим и тревожным.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скандала к канону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издание романа стало символом литературной сенсации, но со временем «Лолита» закрепилась как образец мастерской композиции и психологической иронии. Скандал не затмил художественную силу книги, а только усилил интерес к ней.
</a:t>
            </a:r>
            <a:endParaRPr lang="en-US" sz="8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романы и их основные темы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«Машенька» и «Дар» связаны с памятью, утраченной Россией и попыткой сохранить прошлое через слово, превращая личный опыт в художественную рефлексию.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«Защита Лужина» и «Приглашение на казнь» раскрывают темы одиночества, внутренней свободы и столкновения человека с миром, где действуют скрытые правила.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«Под знаком незаконнорожденных», «Бледное пламя» и «Ада» показывают, как у Набокова сюжет становится интеллектуальной игрой, полной отражений, масок и смысловых ловушек.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книгах важны не только события, но и способ повествования: скрытая композиция, символы и напряжённая работа читателя с текстом.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763" y="1162275"/>
            <a:ext cx="5784474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52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Русскоязычные и англоязычные произведения Набокова
</a:t>
            </a:r>
            <a:endParaRPr lang="en-US" sz="225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этапов показывает, как смена языка изменила форму, но не основные художественные интересы писателя.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 английский расширил диапазон тем и приёмов, но сохранил главные мотивы: память, игру и сложную организацию повествования.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 литературные биографии В. В. Набокова; общепринятая периодизация творчества
</a:t>
            </a:r>
            <a:endParaRPr lang="en-US" sz="6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Набокова: память, игра и ненадёжный рассказчик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Набокова память никогда не сводится к простому воспоминанию: она перестраивает прошлое, выделяет детали и превращает личный опыт в художественную конструкцию с двойным смыслом.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строится на игре с ожиданиями читателя: повторяющиеся мотивы, ирония, пародийные отсылки и точные предметные штрихи создают ощущение скрытого, тщательно выстроенного замысла.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Ненадёжный рассказчик заставляет сомневаться в услышанном и читать внимательнее, потому что смысл у Набокова раскрывается не только через сюжет, но и через композицию текста.
</a:t>
            </a:r>
            <a:endParaRPr lang="en-US" sz="12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роман Набокова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логику повествования в романах «Лолита», «Дар» и «Бледное пламя».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00" y="1813325"/>
            <a:ext cx="414600" cy="414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674" y="1813325"/>
            <a:ext cx="414600" cy="414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2125" y="1813325"/>
            <a:ext cx="414600" cy="414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Шахматы, энтомология и точность наблюдения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35194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Шахматная композиция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Набокова часто напоминают тщательно разыгранную партию: в них есть просчитанные повторы, ловушки для читателя и развязки, которые становятся понятны только задним числом.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43667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Энтомологический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бабочкам приучил Набокова замечать мельчайшие различия формы, цвета и движения. Эта наблюдательность усилила точность описаний и сделала его стиль особенно зрительным.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52118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тонкий инструмент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дисциплина и художественная работа у него соединялись: он тщательно проверял детали, а затем превращал их в изящную, почти ювелирную словесную конструкцию.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темы в творчестве Набокова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заметна связь памяти с вопросом идентичности: именно она удерживает воедино личный опыт, художественную игру и образ утраченного прошлого.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образуют устойчивую систему. Благодаря ей тексты Набокова узнаются даже при смене языка, жанра и сюжетной ситуации.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романов и автобиографической прозы В. В. Набокова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Набоков как литературовед и переводчик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классиков заново
</a:t>
            </a:r>
            <a:pPr algn="l" indent="0" marL="0">
              <a:lnSpc>
                <a:spcPct val="115000"/>
              </a:lnSpc>
              <a:buNone/>
            </a:pPr>
            <a:r>
              <a:rPr lang="en-US" sz="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Набоков не ограничивался ролью романиста: он внимательно изучал русскую классику и писал о Гоголе, Пушкине и Тургеневе. В его статьях особенно заметны строгая логика, пристальное внимание к слову и стремление спорить с упрощённым чтением литературных текстов.
</a:t>
            </a:r>
            <a:endParaRPr lang="en-US" sz="864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 под микроскопом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перевод «Евгения Онегина» сопровождался обширными комментариями и вызвал немало споров. Набоков настаивал на буквальной точности и показывал, что перевод — это не пересказ, а сложная работа с ритмом, смыслом и культурным контекстом.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писателя и учёного
</a:t>
            </a:r>
            <a:pPr algn="l" indent="0" marL="0">
              <a:lnSpc>
                <a:spcPct val="115000"/>
              </a:lnSpc>
              <a:buNone/>
            </a:pPr>
            <a:r>
              <a:rPr lang="en-US" sz="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Рукописи, книги и заметки для него были частью единого рабочего пространства. Здесь рождались не только художественные тексты, но и филологические разборы, в которых литературный вкус соединялся с исследовательской дисциплиной и вниманием к деталям.
</a:t>
            </a:r>
            <a:endParaRPr lang="en-US" sz="87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Критика, споры и литературная репутация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Провокационные сюжеты и игровая манера тоже вызывали споры, но именно они сделали его прозу предметом оживлённых дискуссий в разных странах и литературных средах.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критика уступила место признанию: Набокова стали ценить как выдающегося стилиста, мастера композиции и тонкого аналитика сознания, умеющего показывать ненадёжность восприятия.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Набокова часто упрекали в элитарности и чрезмерной сложности: его тексты требовали от читателя высокой концентрации, знания культурных аллюзий и готовности замечать скрытые смысловые связи.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XX века его репутация закрепилась на двух уровнях сразу — как автора громких литературных скандалов и как одного из крупнейших модернистов на английском языке.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мировой известности Набокова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расширением аудитории менялся и тип чтения: от эмигрантской публики к университетским курсам, критическим исследованиям и массовому интересу к его книгам.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перелом связан с «Лолитой», а позднее известность поддержали академические исследования и устойчивое место в мировом каноне.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публикаций и рецепции произведений В. В. Набокова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литературное наследие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1961 — Монтрё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Набоков обосновался в Швейцарии и продолжал работать над поздними текстами, а также возвращался к прежним произведениям, уточняя их и переосмысляя.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 — зрелая слава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его читали уже во многих странах, а интерес к нему усиливался не только как к романисту, но и как к тонкому мастеру языка и формы.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1977 — наследие после смерти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в Монтрё осталось двуязычное творчество, филологические работы и репутация писателя, для которого точность слова стала частью художественного мира.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Набоков: писатель мирового масштаба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Набоков соединил русскую культурную память, опыт эмиграции и мировую литературу, показав, что язык может быть одновременно домом, игрой и способом сохранить прошлое.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2026-05-23T19:04:03Z</dcterms:created>
  <dcterms:modified xsi:type="dcterms:W3CDTF">2026-05-23T19:04:03Z</dcterms:modified>
</cp:coreProperties>
</file>